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EED76B-E5CC-4D83-AD54-DCAAB119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7363F2-F16F-4DBD-AE4E-9B22CA7DF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93C74C-38CB-4351-9F04-31BAE4DB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FED3E0-2E16-4635-A13F-6A333A7D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79369-DA46-4769-B9E8-358A510D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5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90D5F-2694-483D-82E6-410AD08E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FE87E9-47F7-4B15-A630-6A923F307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7D9FBD-250E-4A68-A94E-71F1B8A7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7AB79-A1AC-4AB4-9A59-3004BF8A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B2585-C7B3-44C9-86C0-990B8280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25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75B944-C5EF-4B14-8788-0FA1B197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65CAD8-B716-4A23-9BED-5FE242315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7EFE27-2F5C-4643-AA60-D2228944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8E7ACD-8713-4366-AB2E-E5426CE6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4AE3D-ED81-4A37-A604-5F7CAA59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94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E0A07-7562-405D-9A83-E884DB1B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E8C828-B717-4866-90B6-6668BB74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1B6DA6-C0DA-4BEF-92DB-03136D4F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0A0077-DFED-45D9-B7D7-AA192064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1C0DE-4B19-4031-80C5-2B16CA19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11F83-B91D-4100-BF69-F7D1E15E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DE808D-B3BA-4830-A556-411625D78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CAC937-1CE7-4D28-BE0D-45C3DD4C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A9D60B-96D3-435E-ACFC-132B4632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E667E-5B98-40D2-A158-87C05591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F84EE-83E0-4F80-B3FA-52EEC420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8F2FDA-95D8-406C-85FE-45728553E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7C7700-D040-4BE8-8614-E1965A392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47FF0D-9113-4EB2-8C8B-8FBA0B00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75E888-A6AC-428A-A2EB-5218E99A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5483DD-72F0-40F7-8D6D-92DB522D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5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53BD4-3699-4ACD-B51D-000BAAC8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A7E534-D653-4363-84F4-563110A4C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CD56A4-B90B-49F9-B5DA-2003D5F4A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39B0CB-9AA4-4B6C-99BB-B30259192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23033-4A2D-4487-BCC2-3B7300C04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2E79A-6689-46D0-BA96-DEF5B2A8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1083C2-005E-4C0E-B951-168AC2BD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32C31A-0540-43C8-B2DF-6A9A4D64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75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9DF1-B7B9-402F-87DF-EB9FBF6D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363A63-594B-4356-88F2-E13461B7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677F51-7BF3-41B5-BB87-B466B306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6A7C34-5455-4D75-A6FC-37B56CE7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2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9B25E9-BFF5-4870-865C-82892397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2CFCFC-1C39-484F-9C33-DD38D987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2914D1-3997-4748-B74A-C23CC97E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76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9AADD-40C4-46B3-BD85-5321A747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1F91AC-59D7-4880-884E-A39F5A01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C91672-B965-4919-96C5-DCEDC2F28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F83493-4FC4-4B63-81BD-BD8F0AAC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1C684A-DB77-4C0D-A557-CFC9C867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38AFF3-DA80-4F36-9BD5-6B34B192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B495A-89B9-4A07-98E5-F564CDF3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BCED73-621F-4673-B8F3-D3A64B810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C5DD06-AB5C-4C80-BDE8-D7B00AA0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2EE10F-D279-495C-88D9-E4D431D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52E773-4B53-41AC-8AB4-CFAFF081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16D1E4-381C-4DE1-9F50-9E74E607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47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A09CCA-D396-4F91-A4D3-D211BC31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CB50F0-10EF-4708-B9F8-0A64837D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7730F0-2C80-4FF0-954D-3EFA29747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AA7F-FF96-4AA7-9C22-9E2E7FA1C8B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52D092-4AD4-4B47-B964-D6DCF01A3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16099-9E38-4E1D-9976-4EA7AEA63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C142-0742-4EE4-A527-3C4E494AA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0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openxmlformats.org/officeDocument/2006/relationships/image" Target="../media/image79.jpg"/><Relationship Id="rId18" Type="http://schemas.openxmlformats.org/officeDocument/2006/relationships/image" Target="../media/image83.png"/><Relationship Id="rId3" Type="http://schemas.microsoft.com/office/2007/relationships/hdphoto" Target="../media/hdphoto23.wdp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image" Target="../media/image82.jpg"/><Relationship Id="rId2" Type="http://schemas.openxmlformats.org/officeDocument/2006/relationships/image" Target="../media/image71.png"/><Relationship Id="rId16" Type="http://schemas.openxmlformats.org/officeDocument/2006/relationships/image" Target="../media/image81.jpg"/><Relationship Id="rId20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5" Type="http://schemas.microsoft.com/office/2007/relationships/hdphoto" Target="../media/hdphoto26.wdp"/><Relationship Id="rId10" Type="http://schemas.openxmlformats.org/officeDocument/2006/relationships/image" Target="../media/image76.png"/><Relationship Id="rId19" Type="http://schemas.microsoft.com/office/2007/relationships/hdphoto" Target="../media/hdphoto27.wdp"/><Relationship Id="rId4" Type="http://schemas.openxmlformats.org/officeDocument/2006/relationships/image" Target="../media/image72.jp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microsoft.com/office/2007/relationships/hdphoto" Target="../media/hdphoto28.wdp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microsoft.com/office/2007/relationships/hdphoto" Target="../media/hdphoto29.wdp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microsoft.com/office/2007/relationships/hdphoto" Target="../media/hdphoto8.wdp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microsoft.com/office/2007/relationships/hdphoto" Target="../media/hdphoto1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microsoft.com/office/2007/relationships/hdphoto" Target="../media/hdphoto11.wdp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13.wdp"/><Relationship Id="rId7" Type="http://schemas.microsoft.com/office/2007/relationships/hdphoto" Target="../media/hdphoto1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microsoft.com/office/2007/relationships/hdphoto" Target="../media/hdphoto15.wdp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21.wdp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image" Target="../media/image68.png"/><Relationship Id="rId2" Type="http://schemas.openxmlformats.org/officeDocument/2006/relationships/image" Target="../media/image63.png"/><Relationship Id="rId16" Type="http://schemas.microsoft.com/office/2007/relationships/hdphoto" Target="../media/hdphoto2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openxmlformats.org/officeDocument/2006/relationships/image" Target="../media/image70.png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microsoft.com/office/2007/relationships/hdphoto" Target="../media/hdphoto19.wdp"/><Relationship Id="rId14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E5A46AA-A95C-4527-8AE9-72F2F5E208B8}"/>
              </a:ext>
            </a:extLst>
          </p:cNvPr>
          <p:cNvSpPr txBox="1"/>
          <p:nvPr/>
        </p:nvSpPr>
        <p:spPr>
          <a:xfrm>
            <a:off x="3830147" y="41544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1e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DA490DA-AD1C-417F-8FE5-C5F70789C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89" y="895581"/>
            <a:ext cx="2601092" cy="202397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A2AF798-84A0-4709-BA3D-B9B4635BA94A}"/>
              </a:ext>
            </a:extLst>
          </p:cNvPr>
          <p:cNvSpPr txBox="1"/>
          <p:nvPr/>
        </p:nvSpPr>
        <p:spPr>
          <a:xfrm>
            <a:off x="8644737" y="1446272"/>
            <a:ext cx="103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OM45-GFP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3064D5-3336-457E-9A71-46330C9BADC1}"/>
              </a:ext>
            </a:extLst>
          </p:cNvPr>
          <p:cNvSpPr txBox="1"/>
          <p:nvPr/>
        </p:nvSpPr>
        <p:spPr>
          <a:xfrm>
            <a:off x="9163853" y="1920835"/>
            <a:ext cx="47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729215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GFP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CA4930F-CC30-4750-81E5-9683B2BDA9DD}"/>
              </a:ext>
            </a:extLst>
          </p:cNvPr>
          <p:cNvSpPr txBox="1"/>
          <p:nvPr/>
        </p:nvSpPr>
        <p:spPr>
          <a:xfrm>
            <a:off x="11449360" y="1007902"/>
            <a:ext cx="627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030F132-E89F-4D0D-BA8D-7A2094EFB665}"/>
              </a:ext>
            </a:extLst>
          </p:cNvPr>
          <p:cNvSpPr txBox="1"/>
          <p:nvPr/>
        </p:nvSpPr>
        <p:spPr>
          <a:xfrm>
            <a:off x="11480172" y="1449208"/>
            <a:ext cx="64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0D4CEB-03D7-4E44-81EE-978CFCB5A146}"/>
              </a:ext>
            </a:extLst>
          </p:cNvPr>
          <p:cNvSpPr txBox="1"/>
          <p:nvPr/>
        </p:nvSpPr>
        <p:spPr>
          <a:xfrm>
            <a:off x="11492465" y="2332060"/>
            <a:ext cx="635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E710E5C-AC05-4966-97A5-18471F399ED9}"/>
              </a:ext>
            </a:extLst>
          </p:cNvPr>
          <p:cNvSpPr txBox="1"/>
          <p:nvPr/>
        </p:nvSpPr>
        <p:spPr>
          <a:xfrm>
            <a:off x="8694671" y="42352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1f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04318FC-4F66-41EC-88A3-AB01A1BE7B46}"/>
              </a:ext>
            </a:extLst>
          </p:cNvPr>
          <p:cNvGrpSpPr/>
          <p:nvPr/>
        </p:nvGrpSpPr>
        <p:grpSpPr>
          <a:xfrm>
            <a:off x="483515" y="428294"/>
            <a:ext cx="3176595" cy="2951172"/>
            <a:chOff x="8780125" y="-12681"/>
            <a:chExt cx="3176595" cy="295117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A3E7D9B-6CC1-4420-BD72-DF85A058DD25}"/>
                </a:ext>
              </a:extLst>
            </p:cNvPr>
            <p:cNvSpPr txBox="1"/>
            <p:nvPr/>
          </p:nvSpPr>
          <p:spPr>
            <a:xfrm>
              <a:off x="8780125" y="-12681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Fig. 1c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BC916C4-021D-4E99-83D3-00ED43D58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5624">
              <a:off x="9915157" y="517445"/>
              <a:ext cx="1582901" cy="1381182"/>
            </a:xfrm>
            <a:prstGeom prst="rect">
              <a:avLst/>
            </a:prstGeom>
          </p:spPr>
        </p:pic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9585A7A-A10D-4C03-91DB-2C4A6C9BF876}"/>
                </a:ext>
              </a:extLst>
            </p:cNvPr>
            <p:cNvGrpSpPr/>
            <p:nvPr/>
          </p:nvGrpSpPr>
          <p:grpSpPr>
            <a:xfrm>
              <a:off x="9230681" y="2056478"/>
              <a:ext cx="2629146" cy="841929"/>
              <a:chOff x="330944" y="5083059"/>
              <a:chExt cx="2539206" cy="841929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831988DE-70F0-4234-94D6-D73F574DCF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b="18797"/>
              <a:stretch/>
            </p:blipFill>
            <p:spPr>
              <a:xfrm>
                <a:off x="738731" y="5083059"/>
                <a:ext cx="2131419" cy="841929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09549B4-88D0-4110-81DA-3B1A84338D1E}"/>
                  </a:ext>
                </a:extLst>
              </p:cNvPr>
              <p:cNvSpPr txBox="1"/>
              <p:nvPr/>
            </p:nvSpPr>
            <p:spPr>
              <a:xfrm>
                <a:off x="330944" y="5334393"/>
                <a:ext cx="9908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FLAG-POR1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3DC5269-D3DD-44A8-A102-F7C959E474E2}"/>
                </a:ext>
              </a:extLst>
            </p:cNvPr>
            <p:cNvSpPr txBox="1"/>
            <p:nvPr/>
          </p:nvSpPr>
          <p:spPr>
            <a:xfrm>
              <a:off x="9557902" y="1111177"/>
              <a:ext cx="4974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Ub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C2AEAB3-0154-4283-8128-76BE39C5EE1E}"/>
                </a:ext>
              </a:extLst>
            </p:cNvPr>
            <p:cNvSpPr txBox="1"/>
            <p:nvPr/>
          </p:nvSpPr>
          <p:spPr>
            <a:xfrm>
              <a:off x="11341345" y="2398178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2A80ED9-5709-4A47-9F84-5F91772B2A9E}"/>
                </a:ext>
              </a:extLst>
            </p:cNvPr>
            <p:cNvSpPr txBox="1"/>
            <p:nvPr/>
          </p:nvSpPr>
          <p:spPr>
            <a:xfrm>
              <a:off x="11344845" y="2100543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9975F8D-CAE7-4FBE-8956-95621C7DA0B7}"/>
                </a:ext>
              </a:extLst>
            </p:cNvPr>
            <p:cNvSpPr txBox="1"/>
            <p:nvPr/>
          </p:nvSpPr>
          <p:spPr>
            <a:xfrm>
              <a:off x="11332277" y="2692270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62882C4-AC4F-4670-BC68-2DBF699CD515}"/>
                </a:ext>
              </a:extLst>
            </p:cNvPr>
            <p:cNvSpPr txBox="1"/>
            <p:nvPr/>
          </p:nvSpPr>
          <p:spPr>
            <a:xfrm>
              <a:off x="11168429" y="1352342"/>
              <a:ext cx="5524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468C244-1BB6-4AC2-9F58-8BE56D799C67}"/>
                </a:ext>
              </a:extLst>
            </p:cNvPr>
            <p:cNvSpPr txBox="1"/>
            <p:nvPr/>
          </p:nvSpPr>
          <p:spPr>
            <a:xfrm>
              <a:off x="11158622" y="1015548"/>
              <a:ext cx="594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FDC7D1B-2406-4F33-9D7F-3B1CB17C6056}"/>
                </a:ext>
              </a:extLst>
            </p:cNvPr>
            <p:cNvSpPr txBox="1"/>
            <p:nvPr/>
          </p:nvSpPr>
          <p:spPr>
            <a:xfrm>
              <a:off x="11166601" y="464716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4A705BF-C571-4C95-920C-8A5173D3279B}"/>
              </a:ext>
            </a:extLst>
          </p:cNvPr>
          <p:cNvGrpSpPr/>
          <p:nvPr/>
        </p:nvGrpSpPr>
        <p:grpSpPr>
          <a:xfrm>
            <a:off x="4010738" y="886375"/>
            <a:ext cx="4177063" cy="2785410"/>
            <a:chOff x="176058" y="3492935"/>
            <a:chExt cx="4177063" cy="2785410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69589406-343D-4659-9637-308EB8D53CC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536" y="3492935"/>
              <a:ext cx="2570400" cy="802800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603AC263-BE6F-497B-A75B-847F0E99B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34" r="11867" b="16132"/>
            <a:stretch/>
          </p:blipFill>
          <p:spPr>
            <a:xfrm>
              <a:off x="1141522" y="4483386"/>
              <a:ext cx="2339359" cy="585489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FDD5D24-4A17-467E-986E-0FCF58B8E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6564" y="5179452"/>
              <a:ext cx="3107214" cy="1098893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6BC5360-BBB9-4D82-B694-63418C22EDAA}"/>
                </a:ext>
              </a:extLst>
            </p:cNvPr>
            <p:cNvSpPr/>
            <p:nvPr/>
          </p:nvSpPr>
          <p:spPr>
            <a:xfrm>
              <a:off x="1584718" y="5521208"/>
              <a:ext cx="1300783" cy="41677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9012EED-AEF8-4886-9DAD-3AAD02392EDD}"/>
                </a:ext>
              </a:extLst>
            </p:cNvPr>
            <p:cNvSpPr/>
            <p:nvPr/>
          </p:nvSpPr>
          <p:spPr>
            <a:xfrm>
              <a:off x="1445992" y="4554914"/>
              <a:ext cx="1413502" cy="41677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B68EF05-D484-40AB-B9C2-C8585C179728}"/>
                </a:ext>
              </a:extLst>
            </p:cNvPr>
            <p:cNvSpPr/>
            <p:nvPr/>
          </p:nvSpPr>
          <p:spPr>
            <a:xfrm>
              <a:off x="1584718" y="3782421"/>
              <a:ext cx="1274776" cy="41677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A8961AF0-242C-4CF0-81C1-300A79B37C5B}"/>
                </a:ext>
              </a:extLst>
            </p:cNvPr>
            <p:cNvSpPr txBox="1"/>
            <p:nvPr/>
          </p:nvSpPr>
          <p:spPr>
            <a:xfrm>
              <a:off x="287736" y="3747545"/>
              <a:ext cx="817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HA-Ubr1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CDFF9ED-6C88-497D-8B2D-D45FB467C63F}"/>
                </a:ext>
              </a:extLst>
            </p:cNvPr>
            <p:cNvSpPr txBox="1"/>
            <p:nvPr/>
          </p:nvSpPr>
          <p:spPr>
            <a:xfrm>
              <a:off x="603351" y="4609414"/>
              <a:ext cx="480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PGK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6F238D1-9391-47D0-A756-27AA4F4A3C0A}"/>
                </a:ext>
              </a:extLst>
            </p:cNvPr>
            <p:cNvSpPr txBox="1"/>
            <p:nvPr/>
          </p:nvSpPr>
          <p:spPr>
            <a:xfrm>
              <a:off x="176058" y="5521208"/>
              <a:ext cx="658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POR1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B787B5E7-7459-486F-BEA8-BBE738AEFBFF}"/>
                </a:ext>
              </a:extLst>
            </p:cNvPr>
            <p:cNvSpPr txBox="1"/>
            <p:nvPr/>
          </p:nvSpPr>
          <p:spPr>
            <a:xfrm>
              <a:off x="3515357" y="4062323"/>
              <a:ext cx="6568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180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48ECC8D-ED01-47E4-9442-E2BE856C85CF}"/>
                </a:ext>
              </a:extLst>
            </p:cNvPr>
            <p:cNvSpPr txBox="1"/>
            <p:nvPr/>
          </p:nvSpPr>
          <p:spPr>
            <a:xfrm>
              <a:off x="3502941" y="3589371"/>
              <a:ext cx="6568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245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A17F4C24-F3F0-4E34-BAFF-877FECD4048D}"/>
                </a:ext>
              </a:extLst>
            </p:cNvPr>
            <p:cNvSpPr txBox="1"/>
            <p:nvPr/>
          </p:nvSpPr>
          <p:spPr>
            <a:xfrm>
              <a:off x="3422562" y="4848282"/>
              <a:ext cx="594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BD3F889-2671-441A-A39A-AB48EB5C81DF}"/>
                </a:ext>
              </a:extLst>
            </p:cNvPr>
            <p:cNvSpPr txBox="1"/>
            <p:nvPr/>
          </p:nvSpPr>
          <p:spPr>
            <a:xfrm>
              <a:off x="3422562" y="4399355"/>
              <a:ext cx="594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55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9D134E62-94DC-4C32-ABC3-2FB713C180EE}"/>
                </a:ext>
              </a:extLst>
            </p:cNvPr>
            <p:cNvSpPr txBox="1"/>
            <p:nvPr/>
          </p:nvSpPr>
          <p:spPr>
            <a:xfrm>
              <a:off x="3739755" y="5877324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B80798B-6847-4CB7-B73D-4B17262443D6}"/>
                </a:ext>
              </a:extLst>
            </p:cNvPr>
            <p:cNvSpPr txBox="1"/>
            <p:nvPr/>
          </p:nvSpPr>
          <p:spPr>
            <a:xfrm>
              <a:off x="3740635" y="5387892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EA920B8-65AA-4A3E-B5C2-C2FC9ABB0D83}"/>
                </a:ext>
              </a:extLst>
            </p:cNvPr>
            <p:cNvSpPr txBox="1"/>
            <p:nvPr/>
          </p:nvSpPr>
          <p:spPr>
            <a:xfrm>
              <a:off x="3741246" y="5624837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33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D0D0F5-7530-4FDC-9FEF-6BE05F847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" y="579579"/>
            <a:ext cx="2287853" cy="7171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94B750-39F6-424A-8B03-913288CD2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1" y="1518449"/>
            <a:ext cx="2863400" cy="9327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A42C713-F5E6-4388-878C-CF80280E63C7}"/>
              </a:ext>
            </a:extLst>
          </p:cNvPr>
          <p:cNvSpPr txBox="1"/>
          <p:nvPr/>
        </p:nvSpPr>
        <p:spPr>
          <a:xfrm>
            <a:off x="202844" y="785837"/>
            <a:ext cx="6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UBR1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61A990-2974-4BF3-8070-F5EE34ADFDF3}"/>
              </a:ext>
            </a:extLst>
          </p:cNvPr>
          <p:cNvSpPr txBox="1"/>
          <p:nvPr/>
        </p:nvSpPr>
        <p:spPr>
          <a:xfrm>
            <a:off x="2833166" y="786353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7D6438-3524-4191-9463-5C3838EBF54D}"/>
              </a:ext>
            </a:extLst>
          </p:cNvPr>
          <p:cNvSpPr txBox="1"/>
          <p:nvPr/>
        </p:nvSpPr>
        <p:spPr>
          <a:xfrm>
            <a:off x="2833166" y="1021596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460B27-7F20-49DB-A3AF-163C684F5CE2}"/>
              </a:ext>
            </a:extLst>
          </p:cNvPr>
          <p:cNvSpPr txBox="1"/>
          <p:nvPr/>
        </p:nvSpPr>
        <p:spPr>
          <a:xfrm>
            <a:off x="2841555" y="539616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4E198E-856A-482A-B64A-5B88E89CC6B8}"/>
              </a:ext>
            </a:extLst>
          </p:cNvPr>
          <p:cNvSpPr txBox="1"/>
          <p:nvPr/>
        </p:nvSpPr>
        <p:spPr>
          <a:xfrm>
            <a:off x="212369" y="1803497"/>
            <a:ext cx="62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UBR2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15A4C6-56CC-4A02-B0EB-6A11DA34269A}"/>
              </a:ext>
            </a:extLst>
          </p:cNvPr>
          <p:cNvSpPr txBox="1"/>
          <p:nvPr/>
        </p:nvSpPr>
        <p:spPr>
          <a:xfrm>
            <a:off x="2756802" y="1823355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4AF0A4-F20B-4520-ABC4-3B1B6E358DBF}"/>
              </a:ext>
            </a:extLst>
          </p:cNvPr>
          <p:cNvSpPr txBox="1"/>
          <p:nvPr/>
        </p:nvSpPr>
        <p:spPr>
          <a:xfrm>
            <a:off x="2756802" y="2058598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AE3952-6CC0-4F31-9013-427347E54DDA}"/>
              </a:ext>
            </a:extLst>
          </p:cNvPr>
          <p:cNvSpPr txBox="1"/>
          <p:nvPr/>
        </p:nvSpPr>
        <p:spPr>
          <a:xfrm>
            <a:off x="2765191" y="1576618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7D11050-DF0B-4E4F-9471-4A0974DDA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213" y="2555452"/>
            <a:ext cx="2416772" cy="75486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2F61621-BA59-4FAE-9CBA-8B69884F2C5D}"/>
              </a:ext>
            </a:extLst>
          </p:cNvPr>
          <p:cNvSpPr txBox="1"/>
          <p:nvPr/>
        </p:nvSpPr>
        <p:spPr>
          <a:xfrm>
            <a:off x="2776622" y="2682492"/>
            <a:ext cx="605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D8EF1E3-7F50-4FC1-8CAD-00BD5279B1FF}"/>
              </a:ext>
            </a:extLst>
          </p:cNvPr>
          <p:cNvSpPr txBox="1"/>
          <p:nvPr/>
        </p:nvSpPr>
        <p:spPr>
          <a:xfrm>
            <a:off x="2781176" y="3039320"/>
            <a:ext cx="60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D5A8BF-BD77-4557-9B1A-9FDD308CB4C3}"/>
              </a:ext>
            </a:extLst>
          </p:cNvPr>
          <p:cNvSpPr txBox="1"/>
          <p:nvPr/>
        </p:nvSpPr>
        <p:spPr>
          <a:xfrm>
            <a:off x="2783912" y="2410990"/>
            <a:ext cx="699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FFCA815-274C-4C7B-B65B-66855AC6192A}"/>
              </a:ext>
            </a:extLst>
          </p:cNvPr>
          <p:cNvSpPr txBox="1"/>
          <p:nvPr/>
        </p:nvSpPr>
        <p:spPr>
          <a:xfrm>
            <a:off x="267073" y="2722179"/>
            <a:ext cx="61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5135324-4D22-489B-BB5F-32993A7179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3"/>
          <a:stretch/>
        </p:blipFill>
        <p:spPr>
          <a:xfrm>
            <a:off x="7350712" y="2662038"/>
            <a:ext cx="3447181" cy="9679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E3268C-6872-4D45-9AA1-726DAB82A4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321"/>
          <a:stretch/>
        </p:blipFill>
        <p:spPr>
          <a:xfrm>
            <a:off x="5285985" y="482650"/>
            <a:ext cx="1834369" cy="9327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FF77A85-C818-47D9-ADDA-05BE1B80DB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902" b="1458"/>
          <a:stretch/>
        </p:blipFill>
        <p:spPr>
          <a:xfrm>
            <a:off x="5285985" y="1738535"/>
            <a:ext cx="1864910" cy="8565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9564A7-FDAA-43CD-A3C2-262F383A1D4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5594"/>
          <a:stretch/>
        </p:blipFill>
        <p:spPr>
          <a:xfrm>
            <a:off x="4995427" y="2763075"/>
            <a:ext cx="2064978" cy="7163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E667601-CBFE-4165-A6B9-8AF4A78A188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6875"/>
          <a:stretch/>
        </p:blipFill>
        <p:spPr>
          <a:xfrm>
            <a:off x="5180793" y="3838833"/>
            <a:ext cx="1939561" cy="9184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E081C8A-1013-4AB9-8439-5EE112F347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81" y="598958"/>
            <a:ext cx="4229733" cy="98689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1AC5E13-FFCE-402F-82A1-2C925CD586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08" y="1739744"/>
            <a:ext cx="2523825" cy="64090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B5F001E-7B0F-4689-8B44-42328D7C48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81" y="3992768"/>
            <a:ext cx="3024753" cy="71646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332E78A-A0FA-4EF5-BA75-1EF123B37E55}"/>
              </a:ext>
            </a:extLst>
          </p:cNvPr>
          <p:cNvSpPr txBox="1"/>
          <p:nvPr/>
        </p:nvSpPr>
        <p:spPr>
          <a:xfrm>
            <a:off x="7003279" y="937157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5F36375-3A0B-44C8-8A66-36DBA0025D52}"/>
              </a:ext>
            </a:extLst>
          </p:cNvPr>
          <p:cNvSpPr txBox="1"/>
          <p:nvPr/>
        </p:nvSpPr>
        <p:spPr>
          <a:xfrm>
            <a:off x="7008917" y="1221397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D173FF4-A765-46D0-BC17-E09E2B9ECB82}"/>
              </a:ext>
            </a:extLst>
          </p:cNvPr>
          <p:cNvSpPr txBox="1"/>
          <p:nvPr/>
        </p:nvSpPr>
        <p:spPr>
          <a:xfrm>
            <a:off x="7015403" y="654059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25FA980-5873-48F6-8CFE-5908D2A21B7E}"/>
              </a:ext>
            </a:extLst>
          </p:cNvPr>
          <p:cNvSpPr txBox="1"/>
          <p:nvPr/>
        </p:nvSpPr>
        <p:spPr>
          <a:xfrm>
            <a:off x="11049534" y="1012508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A32BF4C-F2DF-41F7-BF28-204E3091BAA3}"/>
              </a:ext>
            </a:extLst>
          </p:cNvPr>
          <p:cNvSpPr txBox="1"/>
          <p:nvPr/>
        </p:nvSpPr>
        <p:spPr>
          <a:xfrm>
            <a:off x="11055172" y="1296748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FD59B9D-1B46-41B1-ABB1-EE7EF48FA76A}"/>
              </a:ext>
            </a:extLst>
          </p:cNvPr>
          <p:cNvSpPr txBox="1"/>
          <p:nvPr/>
        </p:nvSpPr>
        <p:spPr>
          <a:xfrm>
            <a:off x="11061658" y="72941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F74CB42-C033-4AE2-A71E-B14450928B84}"/>
              </a:ext>
            </a:extLst>
          </p:cNvPr>
          <p:cNvSpPr txBox="1"/>
          <p:nvPr/>
        </p:nvSpPr>
        <p:spPr>
          <a:xfrm>
            <a:off x="4848909" y="858619"/>
            <a:ext cx="748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COX</a:t>
            </a:r>
            <a:r>
              <a:rPr lang="zh-CN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6D2A05-7459-490E-AD1E-E3CE731F7CDE}"/>
              </a:ext>
            </a:extLst>
          </p:cNvPr>
          <p:cNvSpPr txBox="1"/>
          <p:nvPr/>
        </p:nvSpPr>
        <p:spPr>
          <a:xfrm>
            <a:off x="4848909" y="1959478"/>
            <a:ext cx="59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PDH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1DE5CF5-C081-40A9-82B7-E625489B75F1}"/>
              </a:ext>
            </a:extLst>
          </p:cNvPr>
          <p:cNvSpPr txBox="1"/>
          <p:nvPr/>
        </p:nvSpPr>
        <p:spPr>
          <a:xfrm>
            <a:off x="4607792" y="2992113"/>
            <a:ext cx="75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TOM20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1650538-B404-4167-8830-3F1270874450}"/>
              </a:ext>
            </a:extLst>
          </p:cNvPr>
          <p:cNvSpPr txBox="1"/>
          <p:nvPr/>
        </p:nvSpPr>
        <p:spPr>
          <a:xfrm>
            <a:off x="4842065" y="4197109"/>
            <a:ext cx="61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A025A97-C642-44E7-BB39-1A7DD76F489A}"/>
              </a:ext>
            </a:extLst>
          </p:cNvPr>
          <p:cNvSpPr txBox="1"/>
          <p:nvPr/>
        </p:nvSpPr>
        <p:spPr>
          <a:xfrm>
            <a:off x="6967656" y="196761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A02E469-6F51-47EF-8383-6911ADE86252}"/>
              </a:ext>
            </a:extLst>
          </p:cNvPr>
          <p:cNvSpPr txBox="1"/>
          <p:nvPr/>
        </p:nvSpPr>
        <p:spPr>
          <a:xfrm>
            <a:off x="6967656" y="2217408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ECABAB5-7924-4B2A-9592-7407C848AAFB}"/>
              </a:ext>
            </a:extLst>
          </p:cNvPr>
          <p:cNvSpPr txBox="1"/>
          <p:nvPr/>
        </p:nvSpPr>
        <p:spPr>
          <a:xfrm>
            <a:off x="6967656" y="1715379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CF508EC-7C23-4C24-B1F2-72E36C4C6039}"/>
              </a:ext>
            </a:extLst>
          </p:cNvPr>
          <p:cNvSpPr txBox="1"/>
          <p:nvPr/>
        </p:nvSpPr>
        <p:spPr>
          <a:xfrm>
            <a:off x="10040156" y="196761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6630125-6B05-42BB-A389-11F116072729}"/>
              </a:ext>
            </a:extLst>
          </p:cNvPr>
          <p:cNvSpPr txBox="1"/>
          <p:nvPr/>
        </p:nvSpPr>
        <p:spPr>
          <a:xfrm>
            <a:off x="10040156" y="2217408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2BF9AAA-9397-4847-9D15-239FB5D9CA7C}"/>
              </a:ext>
            </a:extLst>
          </p:cNvPr>
          <p:cNvSpPr txBox="1"/>
          <p:nvPr/>
        </p:nvSpPr>
        <p:spPr>
          <a:xfrm>
            <a:off x="10040156" y="1715379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84C0BD1-3A6F-4D56-AEC1-B7F2C8CCECEE}"/>
              </a:ext>
            </a:extLst>
          </p:cNvPr>
          <p:cNvSpPr txBox="1"/>
          <p:nvPr/>
        </p:nvSpPr>
        <p:spPr>
          <a:xfrm>
            <a:off x="6926185" y="3075981"/>
            <a:ext cx="67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503992A-02A6-4BB0-88E2-78989C79A2CA}"/>
              </a:ext>
            </a:extLst>
          </p:cNvPr>
          <p:cNvSpPr txBox="1"/>
          <p:nvPr/>
        </p:nvSpPr>
        <p:spPr>
          <a:xfrm>
            <a:off x="6930329" y="2805614"/>
            <a:ext cx="640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E80FD96-2AC2-4569-BD62-D0F5E19CB208}"/>
              </a:ext>
            </a:extLst>
          </p:cNvPr>
          <p:cNvSpPr txBox="1"/>
          <p:nvPr/>
        </p:nvSpPr>
        <p:spPr>
          <a:xfrm>
            <a:off x="6922536" y="3312208"/>
            <a:ext cx="67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AF6563E-2D15-4EF2-98B1-2F9F37C4558F}"/>
              </a:ext>
            </a:extLst>
          </p:cNvPr>
          <p:cNvSpPr txBox="1"/>
          <p:nvPr/>
        </p:nvSpPr>
        <p:spPr>
          <a:xfrm>
            <a:off x="10660684" y="3102945"/>
            <a:ext cx="67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FD6ECC1-F352-406A-BDF6-EC0AD0DDF4E0}"/>
              </a:ext>
            </a:extLst>
          </p:cNvPr>
          <p:cNvSpPr txBox="1"/>
          <p:nvPr/>
        </p:nvSpPr>
        <p:spPr>
          <a:xfrm>
            <a:off x="10664828" y="2849356"/>
            <a:ext cx="640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1FD8DB6-19A0-4A62-9323-50D55F650E86}"/>
              </a:ext>
            </a:extLst>
          </p:cNvPr>
          <p:cNvSpPr txBox="1"/>
          <p:nvPr/>
        </p:nvSpPr>
        <p:spPr>
          <a:xfrm>
            <a:off x="10657035" y="3389506"/>
            <a:ext cx="67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2CBBFE2-3747-4EA8-8F4A-0962A0245163}"/>
              </a:ext>
            </a:extLst>
          </p:cNvPr>
          <p:cNvSpPr txBox="1"/>
          <p:nvPr/>
        </p:nvSpPr>
        <p:spPr>
          <a:xfrm>
            <a:off x="7003178" y="4189380"/>
            <a:ext cx="605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130474B-9288-488B-B1DD-3D6C579DAB8B}"/>
              </a:ext>
            </a:extLst>
          </p:cNvPr>
          <p:cNvSpPr txBox="1"/>
          <p:nvPr/>
        </p:nvSpPr>
        <p:spPr>
          <a:xfrm>
            <a:off x="7006596" y="4504263"/>
            <a:ext cx="60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1D7D346-A45B-4BFA-BE68-7DC55E295564}"/>
              </a:ext>
            </a:extLst>
          </p:cNvPr>
          <p:cNvSpPr txBox="1"/>
          <p:nvPr/>
        </p:nvSpPr>
        <p:spPr>
          <a:xfrm>
            <a:off x="7000943" y="3917878"/>
            <a:ext cx="699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788D198-8B95-4D90-B0F3-4BEA6804BF6D}"/>
              </a:ext>
            </a:extLst>
          </p:cNvPr>
          <p:cNvSpPr txBox="1"/>
          <p:nvPr/>
        </p:nvSpPr>
        <p:spPr>
          <a:xfrm>
            <a:off x="10119300" y="4257836"/>
            <a:ext cx="605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91085D4-0DA0-46A9-9015-E7E4FC4743D8}"/>
              </a:ext>
            </a:extLst>
          </p:cNvPr>
          <p:cNvSpPr txBox="1"/>
          <p:nvPr/>
        </p:nvSpPr>
        <p:spPr>
          <a:xfrm>
            <a:off x="10122718" y="4572719"/>
            <a:ext cx="60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97B2A59-0A06-4626-A96F-578572923764}"/>
              </a:ext>
            </a:extLst>
          </p:cNvPr>
          <p:cNvSpPr txBox="1"/>
          <p:nvPr/>
        </p:nvSpPr>
        <p:spPr>
          <a:xfrm>
            <a:off x="10117065" y="3986334"/>
            <a:ext cx="699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E324E8B-3975-4F7A-8961-4618DA2EEF7C}"/>
              </a:ext>
            </a:extLst>
          </p:cNvPr>
          <p:cNvSpPr txBox="1"/>
          <p:nvPr/>
        </p:nvSpPr>
        <p:spPr>
          <a:xfrm>
            <a:off x="128821" y="13635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S2a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AE50076-C4C8-4B7C-B070-9C70D170819B}"/>
              </a:ext>
            </a:extLst>
          </p:cNvPr>
          <p:cNvSpPr txBox="1"/>
          <p:nvPr/>
        </p:nvSpPr>
        <p:spPr>
          <a:xfrm>
            <a:off x="4284394" y="22540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S2b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E89804BE-070C-47AB-8CCE-7A1BA8AAE6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52">
            <a:off x="444433" y="4394613"/>
            <a:ext cx="3383189" cy="134967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550FA000-68F1-4476-9F5D-FD6781E942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9" y="5644483"/>
            <a:ext cx="3794285" cy="1092540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BDE76807-C123-4E38-AF60-EFEBD37157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" y="3469919"/>
            <a:ext cx="4002794" cy="1027068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4B857C54-54BA-407C-AD76-37486783106B}"/>
              </a:ext>
            </a:extLst>
          </p:cNvPr>
          <p:cNvSpPr txBox="1"/>
          <p:nvPr/>
        </p:nvSpPr>
        <p:spPr>
          <a:xfrm>
            <a:off x="3860352" y="3723333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ECCB9DE-3F6F-46AB-AD43-9A148EB854F7}"/>
              </a:ext>
            </a:extLst>
          </p:cNvPr>
          <p:cNvSpPr txBox="1"/>
          <p:nvPr/>
        </p:nvSpPr>
        <p:spPr>
          <a:xfrm>
            <a:off x="3865990" y="4026623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1528CF0-1D62-4D06-82F5-FEFDCA8A4431}"/>
              </a:ext>
            </a:extLst>
          </p:cNvPr>
          <p:cNvSpPr txBox="1"/>
          <p:nvPr/>
        </p:nvSpPr>
        <p:spPr>
          <a:xfrm>
            <a:off x="3872476" y="343071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D908BF5-3EA8-4F0E-87B1-8935907F4F05}"/>
              </a:ext>
            </a:extLst>
          </p:cNvPr>
          <p:cNvSpPr txBox="1"/>
          <p:nvPr/>
        </p:nvSpPr>
        <p:spPr>
          <a:xfrm>
            <a:off x="3832760" y="5074003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396AF96-4AE2-4E39-8F3D-8CD7C16835F1}"/>
              </a:ext>
            </a:extLst>
          </p:cNvPr>
          <p:cNvSpPr txBox="1"/>
          <p:nvPr/>
        </p:nvSpPr>
        <p:spPr>
          <a:xfrm>
            <a:off x="3832760" y="5318771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FB70FAF-0688-4C81-AEC8-44844A5A2366}"/>
              </a:ext>
            </a:extLst>
          </p:cNvPr>
          <p:cNvSpPr txBox="1"/>
          <p:nvPr/>
        </p:nvSpPr>
        <p:spPr>
          <a:xfrm>
            <a:off x="3832760" y="4742772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8608B57-4216-482E-B3A6-0D0C774B65AA}"/>
              </a:ext>
            </a:extLst>
          </p:cNvPr>
          <p:cNvSpPr txBox="1"/>
          <p:nvPr/>
        </p:nvSpPr>
        <p:spPr>
          <a:xfrm>
            <a:off x="4205474" y="5786205"/>
            <a:ext cx="605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745571D-2522-4052-8CE8-621B7E8D5343}"/>
              </a:ext>
            </a:extLst>
          </p:cNvPr>
          <p:cNvSpPr txBox="1"/>
          <p:nvPr/>
        </p:nvSpPr>
        <p:spPr>
          <a:xfrm>
            <a:off x="4193756" y="6105028"/>
            <a:ext cx="60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FD4D152-0846-468E-A686-D1408E63DCFB}"/>
              </a:ext>
            </a:extLst>
          </p:cNvPr>
          <p:cNvSpPr txBox="1"/>
          <p:nvPr/>
        </p:nvSpPr>
        <p:spPr>
          <a:xfrm>
            <a:off x="128821" y="337776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S2c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4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2177182B-5693-47F1-BF1A-17390275D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4"/>
          <a:stretch/>
        </p:blipFill>
        <p:spPr>
          <a:xfrm>
            <a:off x="740327" y="353561"/>
            <a:ext cx="2330629" cy="10796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28802A3-B026-449D-8A8F-1832665C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88" y="2301036"/>
            <a:ext cx="1962150" cy="11715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BBFBBED-96B6-4294-A624-3E9CB6378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56" y="1274343"/>
            <a:ext cx="2514600" cy="12858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9426D22-A3CF-48F8-BE23-0AC31CB2C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25" y="3548989"/>
            <a:ext cx="1827743" cy="102143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0D54685-65A9-435D-B634-2A0F46BEC8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16" r="17804" b="5031"/>
          <a:stretch/>
        </p:blipFill>
        <p:spPr>
          <a:xfrm>
            <a:off x="4593541" y="3341624"/>
            <a:ext cx="1957442" cy="119158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3B3D5A2-DA1A-4D45-A180-B0C2B170CE19}"/>
              </a:ext>
            </a:extLst>
          </p:cNvPr>
          <p:cNvSpPr txBox="1"/>
          <p:nvPr/>
        </p:nvSpPr>
        <p:spPr>
          <a:xfrm>
            <a:off x="677955" y="726872"/>
            <a:ext cx="62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UBR1</a:t>
            </a:r>
            <a:endParaRPr lang="en-US" altLang="zh-CN" sz="1400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218F658-2787-4FCF-A61E-285EAB52BCB9}"/>
              </a:ext>
            </a:extLst>
          </p:cNvPr>
          <p:cNvSpPr txBox="1"/>
          <p:nvPr/>
        </p:nvSpPr>
        <p:spPr>
          <a:xfrm>
            <a:off x="610460" y="2604909"/>
            <a:ext cx="74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GAPDH</a:t>
            </a:r>
            <a:endParaRPr lang="en-US" altLang="zh-CN" sz="1400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B871BA8-3B0B-49C3-ABE4-D76641EC7AF7}"/>
              </a:ext>
            </a:extLst>
          </p:cNvPr>
          <p:cNvSpPr txBox="1"/>
          <p:nvPr/>
        </p:nvSpPr>
        <p:spPr>
          <a:xfrm>
            <a:off x="678442" y="1690714"/>
            <a:ext cx="62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UBR2</a:t>
            </a:r>
            <a:endParaRPr lang="en-US" altLang="zh-CN" sz="1400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78D3457-855A-4F82-85B7-A97E65ECCA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751"/>
          <a:stretch/>
        </p:blipFill>
        <p:spPr>
          <a:xfrm>
            <a:off x="4783157" y="326177"/>
            <a:ext cx="1890505" cy="1143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9935EF-0E71-4D7B-BAB6-DBC9DFB2A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055" y="1140757"/>
            <a:ext cx="1858398" cy="109218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B82E2FC-D0D0-4965-8B4C-DC86B9931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75" y="2281765"/>
            <a:ext cx="1316500" cy="86094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3DB6A65-5F92-434E-AA9C-5BD02B1E2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8486" y="2414911"/>
            <a:ext cx="2047875" cy="112395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472BA8E-369E-45C3-802E-5F3F4BA0A3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6556" y="3472611"/>
            <a:ext cx="1539481" cy="75980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70D04477-732F-49A0-8E63-9C886C8BBDBB}"/>
              </a:ext>
            </a:extLst>
          </p:cNvPr>
          <p:cNvSpPr txBox="1"/>
          <p:nvPr/>
        </p:nvSpPr>
        <p:spPr>
          <a:xfrm>
            <a:off x="654247" y="3703918"/>
            <a:ext cx="723464" cy="31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TOM20</a:t>
            </a:r>
            <a:endParaRPr lang="en-US" altLang="zh-CN" sz="1400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23F2E792-271D-46B9-85D9-E7BDA976DA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10510" b="21235"/>
          <a:stretch/>
        </p:blipFill>
        <p:spPr>
          <a:xfrm>
            <a:off x="2661522" y="1525837"/>
            <a:ext cx="1781504" cy="93779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EB0683-E6C4-40F3-B6CF-CACED2D7B0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943" t="22557" r="17404" b="26646"/>
          <a:stretch/>
        </p:blipFill>
        <p:spPr>
          <a:xfrm>
            <a:off x="2688486" y="533065"/>
            <a:ext cx="1781503" cy="812849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1C309A8E-F189-4E41-9BDA-5348AF46069E}"/>
              </a:ext>
            </a:extLst>
          </p:cNvPr>
          <p:cNvSpPr txBox="1"/>
          <p:nvPr/>
        </p:nvSpPr>
        <p:spPr>
          <a:xfrm>
            <a:off x="2159878" y="846558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32259C1-7FCA-4634-9C21-4242970C2EA2}"/>
              </a:ext>
            </a:extLst>
          </p:cNvPr>
          <p:cNvSpPr txBox="1"/>
          <p:nvPr/>
        </p:nvSpPr>
        <p:spPr>
          <a:xfrm>
            <a:off x="2159878" y="989522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E989D82-72BE-4CCC-AE1F-DA3BF6D669FD}"/>
              </a:ext>
            </a:extLst>
          </p:cNvPr>
          <p:cNvSpPr txBox="1"/>
          <p:nvPr/>
        </p:nvSpPr>
        <p:spPr>
          <a:xfrm>
            <a:off x="2173829" y="620164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8F26BAA-1586-4FBC-BCF8-22EFC15AC876}"/>
              </a:ext>
            </a:extLst>
          </p:cNvPr>
          <p:cNvSpPr txBox="1"/>
          <p:nvPr/>
        </p:nvSpPr>
        <p:spPr>
          <a:xfrm>
            <a:off x="4130493" y="945955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FDE97FC-8F12-46BA-BF1C-A0FB0B3EC503}"/>
              </a:ext>
            </a:extLst>
          </p:cNvPr>
          <p:cNvSpPr txBox="1"/>
          <p:nvPr/>
        </p:nvSpPr>
        <p:spPr>
          <a:xfrm>
            <a:off x="4130493" y="1105697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F84FB3E-E404-4A98-BB42-E60E932537EA}"/>
              </a:ext>
            </a:extLst>
          </p:cNvPr>
          <p:cNvSpPr txBox="1"/>
          <p:nvPr/>
        </p:nvSpPr>
        <p:spPr>
          <a:xfrm>
            <a:off x="4130493" y="660745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8ADE445-FC20-4BC6-A4D9-A0B5439B9A9B}"/>
              </a:ext>
            </a:extLst>
          </p:cNvPr>
          <p:cNvSpPr txBox="1"/>
          <p:nvPr/>
        </p:nvSpPr>
        <p:spPr>
          <a:xfrm>
            <a:off x="6145045" y="817216"/>
            <a:ext cx="627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A2CBE83-BCD4-4B71-AA42-564D3B4B26BC}"/>
              </a:ext>
            </a:extLst>
          </p:cNvPr>
          <p:cNvSpPr txBox="1"/>
          <p:nvPr/>
        </p:nvSpPr>
        <p:spPr>
          <a:xfrm>
            <a:off x="6145045" y="976957"/>
            <a:ext cx="658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93A703A-8B3B-423E-B065-E0E8C954968F}"/>
              </a:ext>
            </a:extLst>
          </p:cNvPr>
          <p:cNvSpPr txBox="1"/>
          <p:nvPr/>
        </p:nvSpPr>
        <p:spPr>
          <a:xfrm>
            <a:off x="6145045" y="548783"/>
            <a:ext cx="687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E2C270C-2733-49BD-951C-70832E0875E7}"/>
              </a:ext>
            </a:extLst>
          </p:cNvPr>
          <p:cNvSpPr txBox="1"/>
          <p:nvPr/>
        </p:nvSpPr>
        <p:spPr>
          <a:xfrm>
            <a:off x="2278511" y="1757547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990C22-E51F-45F8-A5C6-876519B26DD3}"/>
              </a:ext>
            </a:extLst>
          </p:cNvPr>
          <p:cNvSpPr txBox="1"/>
          <p:nvPr/>
        </p:nvSpPr>
        <p:spPr>
          <a:xfrm>
            <a:off x="2278511" y="1900511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282D40E-5354-4C52-8A3F-EA9A89F0731D}"/>
              </a:ext>
            </a:extLst>
          </p:cNvPr>
          <p:cNvSpPr txBox="1"/>
          <p:nvPr/>
        </p:nvSpPr>
        <p:spPr>
          <a:xfrm>
            <a:off x="2307359" y="1515761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A05BC8D-3903-4344-A3EA-4BBBCAC6C776}"/>
              </a:ext>
            </a:extLst>
          </p:cNvPr>
          <p:cNvSpPr txBox="1"/>
          <p:nvPr/>
        </p:nvSpPr>
        <p:spPr>
          <a:xfrm>
            <a:off x="4076503" y="2030506"/>
            <a:ext cx="835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4300190-FC8A-43FD-9C81-8E86B3F26C9B}"/>
              </a:ext>
            </a:extLst>
          </p:cNvPr>
          <p:cNvSpPr txBox="1"/>
          <p:nvPr/>
        </p:nvSpPr>
        <p:spPr>
          <a:xfrm>
            <a:off x="4076503" y="2233842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7004644-479C-4AAE-BCFD-0015C5C51C91}"/>
              </a:ext>
            </a:extLst>
          </p:cNvPr>
          <p:cNvSpPr txBox="1"/>
          <p:nvPr/>
        </p:nvSpPr>
        <p:spPr>
          <a:xfrm>
            <a:off x="4069551" y="1717356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78B3040-0AF7-4967-B4C3-B68BEFE6C9DD}"/>
              </a:ext>
            </a:extLst>
          </p:cNvPr>
          <p:cNvSpPr txBox="1"/>
          <p:nvPr/>
        </p:nvSpPr>
        <p:spPr>
          <a:xfrm>
            <a:off x="6205125" y="1585925"/>
            <a:ext cx="61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58B718B-DB4F-4A69-A2BA-90FFFDDAC77B}"/>
              </a:ext>
            </a:extLst>
          </p:cNvPr>
          <p:cNvSpPr txBox="1"/>
          <p:nvPr/>
        </p:nvSpPr>
        <p:spPr>
          <a:xfrm>
            <a:off x="6213514" y="1770834"/>
            <a:ext cx="61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530B320-E042-4B8F-A0B6-F509095D9E70}"/>
              </a:ext>
            </a:extLst>
          </p:cNvPr>
          <p:cNvSpPr txBox="1"/>
          <p:nvPr/>
        </p:nvSpPr>
        <p:spPr>
          <a:xfrm>
            <a:off x="6208806" y="1344139"/>
            <a:ext cx="61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4F0A43C-23B8-441C-97B9-FAEB0FDF6A7D}"/>
              </a:ext>
            </a:extLst>
          </p:cNvPr>
          <p:cNvSpPr txBox="1"/>
          <p:nvPr/>
        </p:nvSpPr>
        <p:spPr>
          <a:xfrm>
            <a:off x="2401097" y="2634398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89D0B54-B722-468B-83E1-41E9CA41B1CA}"/>
              </a:ext>
            </a:extLst>
          </p:cNvPr>
          <p:cNvSpPr txBox="1"/>
          <p:nvPr/>
        </p:nvSpPr>
        <p:spPr>
          <a:xfrm>
            <a:off x="2401097" y="2914047"/>
            <a:ext cx="630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D132C4B-9871-45CF-AEF9-FB6E3BD528B4}"/>
              </a:ext>
            </a:extLst>
          </p:cNvPr>
          <p:cNvSpPr txBox="1"/>
          <p:nvPr/>
        </p:nvSpPr>
        <p:spPr>
          <a:xfrm>
            <a:off x="2401097" y="2475765"/>
            <a:ext cx="648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ECCE2F6-2FDA-4FF8-8ADB-8E891E138757}"/>
              </a:ext>
            </a:extLst>
          </p:cNvPr>
          <p:cNvSpPr txBox="1"/>
          <p:nvPr/>
        </p:nvSpPr>
        <p:spPr>
          <a:xfrm>
            <a:off x="4130493" y="2871970"/>
            <a:ext cx="632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D9432C2-61D0-43F1-800E-FD7C7BB58B9D}"/>
              </a:ext>
            </a:extLst>
          </p:cNvPr>
          <p:cNvSpPr txBox="1"/>
          <p:nvPr/>
        </p:nvSpPr>
        <p:spPr>
          <a:xfrm>
            <a:off x="4130493" y="3047667"/>
            <a:ext cx="669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19D0E5E-1FCF-4B11-AA0D-87ADD1CFD35D}"/>
              </a:ext>
            </a:extLst>
          </p:cNvPr>
          <p:cNvSpPr txBox="1"/>
          <p:nvPr/>
        </p:nvSpPr>
        <p:spPr>
          <a:xfrm>
            <a:off x="4130493" y="2679781"/>
            <a:ext cx="911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581D683-4A32-460C-B329-01C7295D56F5}"/>
              </a:ext>
            </a:extLst>
          </p:cNvPr>
          <p:cNvSpPr txBox="1"/>
          <p:nvPr/>
        </p:nvSpPr>
        <p:spPr>
          <a:xfrm>
            <a:off x="6216281" y="2588241"/>
            <a:ext cx="61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EA802341-229C-4174-8497-59DD13604F75}"/>
              </a:ext>
            </a:extLst>
          </p:cNvPr>
          <p:cNvSpPr txBox="1"/>
          <p:nvPr/>
        </p:nvSpPr>
        <p:spPr>
          <a:xfrm>
            <a:off x="6208806" y="2954851"/>
            <a:ext cx="61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EAD9E2C6-1C31-4184-8EA0-80F35D2F81DD}"/>
              </a:ext>
            </a:extLst>
          </p:cNvPr>
          <p:cNvSpPr txBox="1"/>
          <p:nvPr/>
        </p:nvSpPr>
        <p:spPr>
          <a:xfrm>
            <a:off x="6221871" y="2244565"/>
            <a:ext cx="61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BE1EA04-F930-4BEA-96CC-6A13608EE12B}"/>
              </a:ext>
            </a:extLst>
          </p:cNvPr>
          <p:cNvSpPr txBox="1"/>
          <p:nvPr/>
        </p:nvSpPr>
        <p:spPr>
          <a:xfrm>
            <a:off x="2470821" y="3746968"/>
            <a:ext cx="566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EBA5B53-4526-4882-9299-D9C23364C4BE}"/>
              </a:ext>
            </a:extLst>
          </p:cNvPr>
          <p:cNvSpPr txBox="1"/>
          <p:nvPr/>
        </p:nvSpPr>
        <p:spPr>
          <a:xfrm>
            <a:off x="2479210" y="4079699"/>
            <a:ext cx="552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8B23251-F491-401F-B23E-B8D30CC68C49}"/>
              </a:ext>
            </a:extLst>
          </p:cNvPr>
          <p:cNvSpPr txBox="1"/>
          <p:nvPr/>
        </p:nvSpPr>
        <p:spPr>
          <a:xfrm>
            <a:off x="2462432" y="3539356"/>
            <a:ext cx="558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3714AF0-3EE6-42BC-8E2C-9F576D50A960}"/>
              </a:ext>
            </a:extLst>
          </p:cNvPr>
          <p:cNvSpPr txBox="1"/>
          <p:nvPr/>
        </p:nvSpPr>
        <p:spPr>
          <a:xfrm>
            <a:off x="4221771" y="3721592"/>
            <a:ext cx="594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4DF96CB2-2C0A-4FDF-AB15-65681C505528}"/>
              </a:ext>
            </a:extLst>
          </p:cNvPr>
          <p:cNvSpPr txBox="1"/>
          <p:nvPr/>
        </p:nvSpPr>
        <p:spPr>
          <a:xfrm>
            <a:off x="4216227" y="4034126"/>
            <a:ext cx="583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2446161-C310-4765-B332-3D153ABE2501}"/>
              </a:ext>
            </a:extLst>
          </p:cNvPr>
          <p:cNvSpPr txBox="1"/>
          <p:nvPr/>
        </p:nvSpPr>
        <p:spPr>
          <a:xfrm>
            <a:off x="4216227" y="3476991"/>
            <a:ext cx="583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7C6C7F5-33EF-43AD-95DF-F23F2A7A0D0A}"/>
              </a:ext>
            </a:extLst>
          </p:cNvPr>
          <p:cNvSpPr txBox="1"/>
          <p:nvPr/>
        </p:nvSpPr>
        <p:spPr>
          <a:xfrm>
            <a:off x="6156074" y="3671909"/>
            <a:ext cx="631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AF704962-00BB-4A79-86ED-7F89024A93E7}"/>
              </a:ext>
            </a:extLst>
          </p:cNvPr>
          <p:cNvSpPr txBox="1"/>
          <p:nvPr/>
        </p:nvSpPr>
        <p:spPr>
          <a:xfrm>
            <a:off x="6161618" y="3935571"/>
            <a:ext cx="610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43C0AD0-704A-4FE4-98FA-110ECF3EFE46}"/>
              </a:ext>
            </a:extLst>
          </p:cNvPr>
          <p:cNvSpPr txBox="1"/>
          <p:nvPr/>
        </p:nvSpPr>
        <p:spPr>
          <a:xfrm>
            <a:off x="6153229" y="3489395"/>
            <a:ext cx="559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1D33736-AD7D-42B5-B767-B78D6E6FFB49}"/>
              </a:ext>
            </a:extLst>
          </p:cNvPr>
          <p:cNvSpPr txBox="1"/>
          <p:nvPr/>
        </p:nvSpPr>
        <p:spPr>
          <a:xfrm>
            <a:off x="267056" y="20096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S3c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C51E838-1216-4A6E-9849-11FF9A56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98" b="3415"/>
          <a:stretch>
            <a:fillRect/>
          </a:stretch>
        </p:blipFill>
        <p:spPr>
          <a:xfrm>
            <a:off x="525350" y="818796"/>
            <a:ext cx="3617426" cy="8526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3C190C-2D06-4323-B101-96B38156D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" y="2097051"/>
            <a:ext cx="3937670" cy="8736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D681E09-8FC1-42D7-B293-3D89EC564B63}"/>
              </a:ext>
            </a:extLst>
          </p:cNvPr>
          <p:cNvSpPr txBox="1"/>
          <p:nvPr/>
        </p:nvSpPr>
        <p:spPr>
          <a:xfrm>
            <a:off x="101998" y="13346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S3h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E6C989-1F62-494D-A982-2A2EC4F09F9C}"/>
              </a:ext>
            </a:extLst>
          </p:cNvPr>
          <p:cNvSpPr txBox="1"/>
          <p:nvPr/>
        </p:nvSpPr>
        <p:spPr>
          <a:xfrm>
            <a:off x="161356" y="1051930"/>
            <a:ext cx="72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COX IV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55F785-F817-40D1-BD2F-168904310470}"/>
              </a:ext>
            </a:extLst>
          </p:cNvPr>
          <p:cNvSpPr txBox="1"/>
          <p:nvPr/>
        </p:nvSpPr>
        <p:spPr>
          <a:xfrm>
            <a:off x="222684" y="2408808"/>
            <a:ext cx="605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72A6EB-F9F9-4BCA-B0D0-E9E2913D0756}"/>
              </a:ext>
            </a:extLst>
          </p:cNvPr>
          <p:cNvSpPr/>
          <p:nvPr/>
        </p:nvSpPr>
        <p:spPr>
          <a:xfrm>
            <a:off x="834891" y="918328"/>
            <a:ext cx="1470695" cy="602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B83AB0-4050-442B-8339-B93B08EB921F}"/>
              </a:ext>
            </a:extLst>
          </p:cNvPr>
          <p:cNvSpPr/>
          <p:nvPr/>
        </p:nvSpPr>
        <p:spPr>
          <a:xfrm>
            <a:off x="834891" y="2213979"/>
            <a:ext cx="1529418" cy="6332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C12CEF-61BA-49AC-ACA5-32C4D830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34" y="776767"/>
            <a:ext cx="2855723" cy="8946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31B089-B344-47D4-A796-0104C887E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13" y="2213979"/>
            <a:ext cx="2646406" cy="63322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BA22369-5E2B-4391-8BA3-B71FBE4644F9}"/>
              </a:ext>
            </a:extLst>
          </p:cNvPr>
          <p:cNvSpPr txBox="1"/>
          <p:nvPr/>
        </p:nvSpPr>
        <p:spPr>
          <a:xfrm>
            <a:off x="3815280" y="1167870"/>
            <a:ext cx="562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1B6102-8FE3-4FEF-BEAD-3298FC6FC202}"/>
              </a:ext>
            </a:extLst>
          </p:cNvPr>
          <p:cNvSpPr txBox="1"/>
          <p:nvPr/>
        </p:nvSpPr>
        <p:spPr>
          <a:xfrm>
            <a:off x="3816648" y="1438908"/>
            <a:ext cx="62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724AD8-764D-4743-BFAF-CAE9C209F32C}"/>
              </a:ext>
            </a:extLst>
          </p:cNvPr>
          <p:cNvSpPr txBox="1"/>
          <p:nvPr/>
        </p:nvSpPr>
        <p:spPr>
          <a:xfrm>
            <a:off x="3819015" y="918328"/>
            <a:ext cx="5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618DDA-75EF-446C-A1A3-FECDD27A9455}"/>
              </a:ext>
            </a:extLst>
          </p:cNvPr>
          <p:cNvSpPr txBox="1"/>
          <p:nvPr/>
        </p:nvSpPr>
        <p:spPr>
          <a:xfrm>
            <a:off x="4041689" y="2314478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068D9F-08D6-4618-B05D-C4BA631A0C55}"/>
              </a:ext>
            </a:extLst>
          </p:cNvPr>
          <p:cNvSpPr txBox="1"/>
          <p:nvPr/>
        </p:nvSpPr>
        <p:spPr>
          <a:xfrm>
            <a:off x="4047677" y="2675763"/>
            <a:ext cx="717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0A2FA2-FE31-486F-B784-F62E27CC8C74}"/>
              </a:ext>
            </a:extLst>
          </p:cNvPr>
          <p:cNvSpPr txBox="1"/>
          <p:nvPr/>
        </p:nvSpPr>
        <p:spPr>
          <a:xfrm>
            <a:off x="4041689" y="2097051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DF2DDE-D4B7-432F-B195-9132A54AF2EE}"/>
              </a:ext>
            </a:extLst>
          </p:cNvPr>
          <p:cNvSpPr txBox="1"/>
          <p:nvPr/>
        </p:nvSpPr>
        <p:spPr>
          <a:xfrm>
            <a:off x="7918894" y="1136805"/>
            <a:ext cx="562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284CB7B-0425-45A9-9F56-78372009D6C7}"/>
              </a:ext>
            </a:extLst>
          </p:cNvPr>
          <p:cNvSpPr txBox="1"/>
          <p:nvPr/>
        </p:nvSpPr>
        <p:spPr>
          <a:xfrm>
            <a:off x="7895095" y="1433010"/>
            <a:ext cx="62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A651AD4-A60B-4847-84B0-A44AC4CD0017}"/>
              </a:ext>
            </a:extLst>
          </p:cNvPr>
          <p:cNvSpPr txBox="1"/>
          <p:nvPr/>
        </p:nvSpPr>
        <p:spPr>
          <a:xfrm>
            <a:off x="7922629" y="887263"/>
            <a:ext cx="5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3C0C4DD-DD7D-4C34-B647-2BEC9A3E2892}"/>
              </a:ext>
            </a:extLst>
          </p:cNvPr>
          <p:cNvSpPr txBox="1"/>
          <p:nvPr/>
        </p:nvSpPr>
        <p:spPr>
          <a:xfrm>
            <a:off x="7732609" y="2401597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49E9AE-B7C5-4FB1-9B46-119A0D543141}"/>
              </a:ext>
            </a:extLst>
          </p:cNvPr>
          <p:cNvSpPr txBox="1"/>
          <p:nvPr/>
        </p:nvSpPr>
        <p:spPr>
          <a:xfrm>
            <a:off x="7738597" y="2737715"/>
            <a:ext cx="717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59C45D7-B933-493F-9003-021B2886C32A}"/>
              </a:ext>
            </a:extLst>
          </p:cNvPr>
          <p:cNvSpPr txBox="1"/>
          <p:nvPr/>
        </p:nvSpPr>
        <p:spPr>
          <a:xfrm>
            <a:off x="7732609" y="2184170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6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D8D77B-666A-4D08-9ADD-F7CFBCFD2B34}"/>
              </a:ext>
            </a:extLst>
          </p:cNvPr>
          <p:cNvSpPr txBox="1"/>
          <p:nvPr/>
        </p:nvSpPr>
        <p:spPr>
          <a:xfrm>
            <a:off x="579135" y="16331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3d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66143C-08CD-4580-B992-1D4C6EB9BD74}"/>
              </a:ext>
            </a:extLst>
          </p:cNvPr>
          <p:cNvGrpSpPr/>
          <p:nvPr/>
        </p:nvGrpSpPr>
        <p:grpSpPr>
          <a:xfrm>
            <a:off x="704943" y="518117"/>
            <a:ext cx="6282886" cy="3656754"/>
            <a:chOff x="-80010" y="484095"/>
            <a:chExt cx="6282886" cy="365675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ED09BEC-5AD8-467A-93EE-A9C5D02A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298" y="658053"/>
              <a:ext cx="2430074" cy="116682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4C0E025-E54C-4080-8C37-7283EB213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279" b="13143"/>
            <a:stretch/>
          </p:blipFill>
          <p:spPr>
            <a:xfrm>
              <a:off x="287272" y="484095"/>
              <a:ext cx="2245064" cy="1204160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DBC8CC9-12F8-48D9-AF24-35010AE560B3}"/>
                </a:ext>
              </a:extLst>
            </p:cNvPr>
            <p:cNvGrpSpPr/>
            <p:nvPr/>
          </p:nvGrpSpPr>
          <p:grpSpPr>
            <a:xfrm>
              <a:off x="-80010" y="804447"/>
              <a:ext cx="6282886" cy="3336402"/>
              <a:chOff x="-80010" y="804447"/>
              <a:chExt cx="6282886" cy="3336402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B16C588-5FA8-4385-94C0-F9B6743E9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399" y="1507039"/>
                <a:ext cx="2514600" cy="1226847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362EC514-DBE9-4555-87C3-B336B18D9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627" t="9481" r="7759" b="11293"/>
              <a:stretch/>
            </p:blipFill>
            <p:spPr>
              <a:xfrm>
                <a:off x="2581961" y="1412234"/>
                <a:ext cx="2625799" cy="1260242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E05A1F-D055-4863-8056-E5A68C1D7DEB}"/>
                  </a:ext>
                </a:extLst>
              </p:cNvPr>
              <p:cNvSpPr txBox="1"/>
              <p:nvPr/>
            </p:nvSpPr>
            <p:spPr>
              <a:xfrm>
                <a:off x="200" y="1905391"/>
                <a:ext cx="6783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UBR2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551476-FB42-4752-9DD1-9FA64C342705}"/>
                  </a:ext>
                </a:extLst>
              </p:cNvPr>
              <p:cNvSpPr txBox="1"/>
              <p:nvPr/>
            </p:nvSpPr>
            <p:spPr>
              <a:xfrm>
                <a:off x="-25896" y="870777"/>
                <a:ext cx="779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UBR1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5456397A-4B9A-4DE4-A8D4-BDC962EE4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681" y="2577170"/>
                <a:ext cx="2575470" cy="1563679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93CA5342-D3C6-4FC1-AF43-42A38A8BD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77" y="2570219"/>
                <a:ext cx="2771701" cy="1570630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084F4E2-CE7A-4D98-A186-E65AFFA0BD44}"/>
                  </a:ext>
                </a:extLst>
              </p:cNvPr>
              <p:cNvSpPr txBox="1"/>
              <p:nvPr/>
            </p:nvSpPr>
            <p:spPr>
              <a:xfrm>
                <a:off x="311475" y="3512983"/>
                <a:ext cx="1144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FLAG-VDAC1</a:t>
                </a:r>
                <a:endPara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93F4126-9ED0-46FD-A216-68C10D76CF42}"/>
                  </a:ext>
                </a:extLst>
              </p:cNvPr>
              <p:cNvSpPr txBox="1"/>
              <p:nvPr/>
            </p:nvSpPr>
            <p:spPr>
              <a:xfrm>
                <a:off x="-80010" y="3137839"/>
                <a:ext cx="1471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FLAG-VDAC1-Ub</a:t>
                </a:r>
                <a:r>
                  <a:rPr lang="en-US" altLang="zh-CN" sz="1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endParaRPr lang="zh-CN" altLang="en-US" sz="14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999A5218-88D7-4018-A213-C31CD2966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6154" y="3045305"/>
                <a:ext cx="0" cy="5392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F9C2A73-4895-49A7-99B9-3B95C7EE13E3}"/>
                  </a:ext>
                </a:extLst>
              </p:cNvPr>
              <p:cNvSpPr txBox="1"/>
              <p:nvPr/>
            </p:nvSpPr>
            <p:spPr>
              <a:xfrm>
                <a:off x="2156696" y="1026017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180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AC9B17A-81D1-4943-9F57-5A8CC8ED3E87}"/>
                  </a:ext>
                </a:extLst>
              </p:cNvPr>
              <p:cNvSpPr txBox="1"/>
              <p:nvPr/>
            </p:nvSpPr>
            <p:spPr>
              <a:xfrm>
                <a:off x="2156696" y="1177370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0BBBAEA-B598-4945-B521-E51D5F6ABFAA}"/>
                  </a:ext>
                </a:extLst>
              </p:cNvPr>
              <p:cNvSpPr txBox="1"/>
              <p:nvPr/>
            </p:nvSpPr>
            <p:spPr>
              <a:xfrm>
                <a:off x="2156696" y="804447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892A129-C38F-486E-A65B-07A5E50EDFDC}"/>
                  </a:ext>
                </a:extLst>
              </p:cNvPr>
              <p:cNvSpPr txBox="1"/>
              <p:nvPr/>
            </p:nvSpPr>
            <p:spPr>
              <a:xfrm>
                <a:off x="4674659" y="1079104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180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0EB5774-5D2B-447C-A7F4-204E42DB273D}"/>
                  </a:ext>
                </a:extLst>
              </p:cNvPr>
              <p:cNvSpPr txBox="1"/>
              <p:nvPr/>
            </p:nvSpPr>
            <p:spPr>
              <a:xfrm>
                <a:off x="4674659" y="1222068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E2099F0-3DCC-4204-8428-EF8FB1794D0C}"/>
                  </a:ext>
                </a:extLst>
              </p:cNvPr>
              <p:cNvSpPr txBox="1"/>
              <p:nvPr/>
            </p:nvSpPr>
            <p:spPr>
              <a:xfrm>
                <a:off x="4674659" y="857534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764AD25-814D-4740-9FC0-4A43213686B7}"/>
                  </a:ext>
                </a:extLst>
              </p:cNvPr>
              <p:cNvSpPr txBox="1"/>
              <p:nvPr/>
            </p:nvSpPr>
            <p:spPr>
              <a:xfrm>
                <a:off x="2310226" y="2026627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180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38AB917-E8A4-4B1C-AA9F-32172B66F30A}"/>
                  </a:ext>
                </a:extLst>
              </p:cNvPr>
              <p:cNvSpPr txBox="1"/>
              <p:nvPr/>
            </p:nvSpPr>
            <p:spPr>
              <a:xfrm>
                <a:off x="2310226" y="2161202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BBB9843-1151-444F-9BBD-7F4C2A442028}"/>
                  </a:ext>
                </a:extLst>
              </p:cNvPr>
              <p:cNvSpPr txBox="1"/>
              <p:nvPr/>
            </p:nvSpPr>
            <p:spPr>
              <a:xfrm>
                <a:off x="2318615" y="1796668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74E2212-C920-46A7-8210-DC830E8DE52E}"/>
                  </a:ext>
                </a:extLst>
              </p:cNvPr>
              <p:cNvSpPr txBox="1"/>
              <p:nvPr/>
            </p:nvSpPr>
            <p:spPr>
              <a:xfrm>
                <a:off x="4758627" y="2001091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180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D9CBEA8-0B4B-4FFC-A045-A444D15DD33B}"/>
                  </a:ext>
                </a:extLst>
              </p:cNvPr>
              <p:cNvSpPr txBox="1"/>
              <p:nvPr/>
            </p:nvSpPr>
            <p:spPr>
              <a:xfrm>
                <a:off x="4758627" y="2144055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7BE750E-FE41-485C-B52A-7017B0F61E58}"/>
                  </a:ext>
                </a:extLst>
              </p:cNvPr>
              <p:cNvSpPr txBox="1"/>
              <p:nvPr/>
            </p:nvSpPr>
            <p:spPr>
              <a:xfrm>
                <a:off x="4758627" y="1796299"/>
                <a:ext cx="7346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9E750F7-6895-467A-BFAF-02BF47AB1BB2}"/>
                  </a:ext>
                </a:extLst>
              </p:cNvPr>
              <p:cNvSpPr txBox="1"/>
              <p:nvPr/>
            </p:nvSpPr>
            <p:spPr>
              <a:xfrm>
                <a:off x="2766199" y="3495220"/>
                <a:ext cx="62569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B643E33-1BEF-405C-BEC3-73934078649F}"/>
                  </a:ext>
                </a:extLst>
              </p:cNvPr>
              <p:cNvSpPr txBox="1"/>
              <p:nvPr/>
            </p:nvSpPr>
            <p:spPr>
              <a:xfrm>
                <a:off x="2775490" y="3709475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37E2149-2858-4DDE-85F9-EE62BE69E86B}"/>
                  </a:ext>
                </a:extLst>
              </p:cNvPr>
              <p:cNvSpPr txBox="1"/>
              <p:nvPr/>
            </p:nvSpPr>
            <p:spPr>
              <a:xfrm>
                <a:off x="2691884" y="2630197"/>
                <a:ext cx="6553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9D04F14-E063-4EB7-B294-4CC4BA7F1875}"/>
                  </a:ext>
                </a:extLst>
              </p:cNvPr>
              <p:cNvSpPr txBox="1"/>
              <p:nvPr/>
            </p:nvSpPr>
            <p:spPr>
              <a:xfrm>
                <a:off x="5291798" y="3457603"/>
                <a:ext cx="911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2707034-E661-4749-954F-2224DF5DF863}"/>
                  </a:ext>
                </a:extLst>
              </p:cNvPr>
              <p:cNvSpPr txBox="1"/>
              <p:nvPr/>
            </p:nvSpPr>
            <p:spPr>
              <a:xfrm>
                <a:off x="5300187" y="3709475"/>
                <a:ext cx="601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5F49356-C994-4AC4-9614-DDA28AB83C62}"/>
                  </a:ext>
                </a:extLst>
              </p:cNvPr>
              <p:cNvSpPr txBox="1"/>
              <p:nvPr/>
            </p:nvSpPr>
            <p:spPr>
              <a:xfrm>
                <a:off x="5336310" y="2621495"/>
                <a:ext cx="6277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75 </a:t>
                </a:r>
                <a:r>
                  <a:rPr lang="en-US" altLang="zh-CN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kDa</a:t>
                </a:r>
                <a:endParaRPr lang="zh-CN" alt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F4156A15-467C-489C-9BB4-7176C3563B31}"/>
              </a:ext>
            </a:extLst>
          </p:cNvPr>
          <p:cNvSpPr txBox="1"/>
          <p:nvPr/>
        </p:nvSpPr>
        <p:spPr>
          <a:xfrm>
            <a:off x="2115828" y="4160099"/>
            <a:ext cx="3876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Input                                                             IP: FLAG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6FB0ACC-930B-4AFF-BB39-C4A617CC3677}"/>
              </a:ext>
            </a:extLst>
          </p:cNvPr>
          <p:cNvCxnSpPr>
            <a:cxnSpLocks/>
          </p:cNvCxnSpPr>
          <p:nvPr/>
        </p:nvCxnSpPr>
        <p:spPr>
          <a:xfrm>
            <a:off x="1358782" y="4195054"/>
            <a:ext cx="21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7A6C983-0C24-453F-97F5-A356B0D3E20B}"/>
              </a:ext>
            </a:extLst>
          </p:cNvPr>
          <p:cNvCxnSpPr>
            <a:cxnSpLocks/>
          </p:cNvCxnSpPr>
          <p:nvPr/>
        </p:nvCxnSpPr>
        <p:spPr>
          <a:xfrm>
            <a:off x="4089716" y="4170922"/>
            <a:ext cx="21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5D7E4274-77B1-474A-B790-5D44FFC3E610}"/>
              </a:ext>
            </a:extLst>
          </p:cNvPr>
          <p:cNvSpPr txBox="1"/>
          <p:nvPr/>
        </p:nvSpPr>
        <p:spPr>
          <a:xfrm>
            <a:off x="6957327" y="17153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3c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59EE5A3-4347-4CDA-A12F-47719927C5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38160"/>
          <a:stretch/>
        </p:blipFill>
        <p:spPr>
          <a:xfrm>
            <a:off x="8874322" y="3577192"/>
            <a:ext cx="2006030" cy="85583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67315E8-2347-4356-A4D2-F85EBD1507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651158" y="4240080"/>
            <a:ext cx="2418834" cy="1759369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E1464C09-C168-4932-BED3-7389D15FE3C4}"/>
              </a:ext>
            </a:extLst>
          </p:cNvPr>
          <p:cNvSpPr/>
          <p:nvPr/>
        </p:nvSpPr>
        <p:spPr>
          <a:xfrm>
            <a:off x="9018177" y="4933315"/>
            <a:ext cx="953347" cy="37289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3BE41A4-7304-425F-B5DF-6E86EC71B8D2}"/>
              </a:ext>
            </a:extLst>
          </p:cNvPr>
          <p:cNvSpPr txBox="1"/>
          <p:nvPr/>
        </p:nvSpPr>
        <p:spPr>
          <a:xfrm>
            <a:off x="10788294" y="3811491"/>
            <a:ext cx="67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09B0FAA-1511-4A15-BDB7-2FF739DB2C02}"/>
              </a:ext>
            </a:extLst>
          </p:cNvPr>
          <p:cNvSpPr txBox="1"/>
          <p:nvPr/>
        </p:nvSpPr>
        <p:spPr>
          <a:xfrm>
            <a:off x="10792912" y="3479016"/>
            <a:ext cx="640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13215DE-7F4F-4D61-8968-3E8E1E4AC871}"/>
              </a:ext>
            </a:extLst>
          </p:cNvPr>
          <p:cNvSpPr txBox="1"/>
          <p:nvPr/>
        </p:nvSpPr>
        <p:spPr>
          <a:xfrm>
            <a:off x="10801849" y="4144399"/>
            <a:ext cx="67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6443363-1F78-414E-86C4-ABB5044C041D}"/>
              </a:ext>
            </a:extLst>
          </p:cNvPr>
          <p:cNvGrpSpPr/>
          <p:nvPr/>
        </p:nvGrpSpPr>
        <p:grpSpPr>
          <a:xfrm>
            <a:off x="8648760" y="1106697"/>
            <a:ext cx="2553787" cy="2243428"/>
            <a:chOff x="9412973" y="75680"/>
            <a:chExt cx="2553787" cy="2243428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495E3ED4-B7CE-4F8B-9BC5-BB3AA049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12973" y="75680"/>
              <a:ext cx="2313946" cy="2243428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71A3C91-A910-4CB2-8C09-1FA2CBAE90D3}"/>
                </a:ext>
              </a:extLst>
            </p:cNvPr>
            <p:cNvSpPr txBox="1"/>
            <p:nvPr/>
          </p:nvSpPr>
          <p:spPr>
            <a:xfrm>
              <a:off x="11302707" y="1284494"/>
              <a:ext cx="6272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11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B5E697F-887C-4634-AD28-76F2FAD52B1E}"/>
                </a:ext>
              </a:extLst>
            </p:cNvPr>
            <p:cNvSpPr txBox="1"/>
            <p:nvPr/>
          </p:nvSpPr>
          <p:spPr>
            <a:xfrm>
              <a:off x="11296421" y="1041438"/>
              <a:ext cx="6703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16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1B18878-5C56-45B0-A31A-53B62D924E05}"/>
                </a:ext>
              </a:extLst>
            </p:cNvPr>
            <p:cNvSpPr txBox="1"/>
            <p:nvPr/>
          </p:nvSpPr>
          <p:spPr>
            <a:xfrm>
              <a:off x="11254118" y="386026"/>
              <a:ext cx="6719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48kDa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7A3A10B-3CA9-49B4-924A-54476EFC3DAC}"/>
              </a:ext>
            </a:extLst>
          </p:cNvPr>
          <p:cNvGrpSpPr/>
          <p:nvPr/>
        </p:nvGrpSpPr>
        <p:grpSpPr>
          <a:xfrm>
            <a:off x="8433217" y="337323"/>
            <a:ext cx="3053840" cy="827667"/>
            <a:chOff x="9098643" y="2251754"/>
            <a:chExt cx="3053840" cy="827667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C0FE6783-BE46-4E21-A195-CCDE149D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8643" y="2251754"/>
              <a:ext cx="2553819" cy="827667"/>
            </a:xfrm>
            <a:prstGeom prst="rect">
              <a:avLst/>
            </a:prstGeom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9F9C76C-AD56-47A3-A582-21866F8027DD}"/>
                </a:ext>
              </a:extLst>
            </p:cNvPr>
            <p:cNvSpPr/>
            <p:nvPr/>
          </p:nvSpPr>
          <p:spPr>
            <a:xfrm>
              <a:off x="9333267" y="2482034"/>
              <a:ext cx="953347" cy="3728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792259F-6FC1-40C7-9C83-F3FEFE738378}"/>
                </a:ext>
              </a:extLst>
            </p:cNvPr>
            <p:cNvSpPr txBox="1"/>
            <p:nvPr/>
          </p:nvSpPr>
          <p:spPr>
            <a:xfrm>
              <a:off x="11525203" y="2572004"/>
              <a:ext cx="6272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180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30368089-2EF4-488F-9334-1B7C800919F7}"/>
                </a:ext>
              </a:extLst>
            </p:cNvPr>
            <p:cNvSpPr txBox="1"/>
            <p:nvPr/>
          </p:nvSpPr>
          <p:spPr>
            <a:xfrm>
              <a:off x="11525203" y="2756913"/>
              <a:ext cx="6272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7E29CA70-810D-47AB-89E8-0C6907663969}"/>
                </a:ext>
              </a:extLst>
            </p:cNvPr>
            <p:cNvSpPr txBox="1"/>
            <p:nvPr/>
          </p:nvSpPr>
          <p:spPr>
            <a:xfrm>
              <a:off x="11522376" y="2312054"/>
              <a:ext cx="6272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245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0C51D4AC-0DCC-4E5E-B32D-5AEAA71C86CC}"/>
              </a:ext>
            </a:extLst>
          </p:cNvPr>
          <p:cNvSpPr txBox="1"/>
          <p:nvPr/>
        </p:nvSpPr>
        <p:spPr>
          <a:xfrm>
            <a:off x="10734014" y="4992685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63E86EC-C101-45BE-A78A-1DF3278F8A83}"/>
              </a:ext>
            </a:extLst>
          </p:cNvPr>
          <p:cNvSpPr txBox="1"/>
          <p:nvPr/>
        </p:nvSpPr>
        <p:spPr>
          <a:xfrm>
            <a:off x="10740002" y="5328803"/>
            <a:ext cx="717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951C8CC-D205-448C-B4D2-EDED89580963}"/>
              </a:ext>
            </a:extLst>
          </p:cNvPr>
          <p:cNvSpPr txBox="1"/>
          <p:nvPr/>
        </p:nvSpPr>
        <p:spPr>
          <a:xfrm>
            <a:off x="10734014" y="4775258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7ABEB13-F8AA-4556-B176-F13CA4B3F734}"/>
              </a:ext>
            </a:extLst>
          </p:cNvPr>
          <p:cNvSpPr txBox="1"/>
          <p:nvPr/>
        </p:nvSpPr>
        <p:spPr>
          <a:xfrm>
            <a:off x="7678785" y="608286"/>
            <a:ext cx="96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HA-UBR1</a:t>
            </a:r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846AC88-90B7-47C6-AD21-F3BBA1C9722F}"/>
              </a:ext>
            </a:extLst>
          </p:cNvPr>
          <p:cNvSpPr txBox="1"/>
          <p:nvPr/>
        </p:nvSpPr>
        <p:spPr>
          <a:xfrm>
            <a:off x="8257274" y="2078825"/>
            <a:ext cx="111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TOM20-HA</a:t>
            </a:r>
            <a:endParaRPr lang="zh-CN" altLang="en-US" dirty="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CA11421-3686-4643-BCC4-8519F5CECE45}"/>
              </a:ext>
            </a:extLst>
          </p:cNvPr>
          <p:cNvCxnSpPr>
            <a:cxnSpLocks/>
          </p:cNvCxnSpPr>
          <p:nvPr/>
        </p:nvCxnSpPr>
        <p:spPr>
          <a:xfrm>
            <a:off x="9087736" y="1556680"/>
            <a:ext cx="0" cy="539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90891334-C92F-4348-A275-143B39202A22}"/>
              </a:ext>
            </a:extLst>
          </p:cNvPr>
          <p:cNvSpPr txBox="1"/>
          <p:nvPr/>
        </p:nvSpPr>
        <p:spPr>
          <a:xfrm>
            <a:off x="7795346" y="1651494"/>
            <a:ext cx="13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TOM20-HA-Ub</a:t>
            </a:r>
            <a:r>
              <a:rPr lang="en-US" altLang="zh-CN" baseline="-25000" dirty="0"/>
              <a:t>n</a:t>
            </a:r>
            <a:endParaRPr lang="zh-CN" altLang="en-US" baseline="-250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11A94C9-7687-4EE6-A877-AA88DD7E6DAC}"/>
              </a:ext>
            </a:extLst>
          </p:cNvPr>
          <p:cNvSpPr txBox="1"/>
          <p:nvPr/>
        </p:nvSpPr>
        <p:spPr>
          <a:xfrm>
            <a:off x="7916751" y="3780396"/>
            <a:ext cx="111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prstClr val="black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TOM20-HA</a:t>
            </a:r>
            <a:endParaRPr lang="zh-CN" altLang="en-US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14C1CB1-8769-428E-BEBF-7F250941E300}"/>
              </a:ext>
            </a:extLst>
          </p:cNvPr>
          <p:cNvSpPr txBox="1"/>
          <p:nvPr/>
        </p:nvSpPr>
        <p:spPr>
          <a:xfrm>
            <a:off x="8242254" y="4961906"/>
            <a:ext cx="605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7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0283EE7-9626-4BCE-8DF7-4F7D6A0079AF}"/>
              </a:ext>
            </a:extLst>
          </p:cNvPr>
          <p:cNvSpPr txBox="1"/>
          <p:nvPr/>
        </p:nvSpPr>
        <p:spPr>
          <a:xfrm>
            <a:off x="1029078" y="16331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4b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B97D305-1BAF-4CD4-9EA9-29F505F8D9B8}"/>
              </a:ext>
            </a:extLst>
          </p:cNvPr>
          <p:cNvSpPr txBox="1"/>
          <p:nvPr/>
        </p:nvSpPr>
        <p:spPr>
          <a:xfrm>
            <a:off x="3360205" y="16331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4c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7CF80CB1-1FBC-4C7C-938A-C75DFB15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1" y="2444341"/>
            <a:ext cx="3192447" cy="1309262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D76E6F2C-F86E-4386-A064-D714F5BDD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5" y="5223265"/>
            <a:ext cx="2914286" cy="1485714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14B1D16C-C8B9-4C13-8767-F1BAC1DE6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028" y="2851275"/>
            <a:ext cx="2050629" cy="76529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69D2997-83B7-46AB-B22B-B05F70100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25" y="5238599"/>
            <a:ext cx="3019735" cy="1615207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C53EC778-8B5A-4487-B9E4-AA4E6D649B27}"/>
              </a:ext>
            </a:extLst>
          </p:cNvPr>
          <p:cNvSpPr txBox="1"/>
          <p:nvPr/>
        </p:nvSpPr>
        <p:spPr>
          <a:xfrm>
            <a:off x="638654" y="2907794"/>
            <a:ext cx="113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FLAG-VDAC1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5D6FA4E-4AF7-448C-88E8-AB49CF2A0C42}"/>
              </a:ext>
            </a:extLst>
          </p:cNvPr>
          <p:cNvSpPr txBox="1"/>
          <p:nvPr/>
        </p:nvSpPr>
        <p:spPr>
          <a:xfrm>
            <a:off x="625282" y="5844015"/>
            <a:ext cx="113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FLAG-VDAC1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3B72806-5E72-4A3A-BFE7-39FB3450E913}"/>
              </a:ext>
            </a:extLst>
          </p:cNvPr>
          <p:cNvSpPr txBox="1"/>
          <p:nvPr/>
        </p:nvSpPr>
        <p:spPr>
          <a:xfrm>
            <a:off x="3528139" y="2980053"/>
            <a:ext cx="1039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Hsp70-Myc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BC0F253-788D-4772-B239-6F051F51B8E0}"/>
              </a:ext>
            </a:extLst>
          </p:cNvPr>
          <p:cNvSpPr txBox="1"/>
          <p:nvPr/>
        </p:nvSpPr>
        <p:spPr>
          <a:xfrm>
            <a:off x="3560640" y="5922201"/>
            <a:ext cx="100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Hsp70-Myc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86B5D07-E32E-4067-AB6B-E879C04956E0}"/>
              </a:ext>
            </a:extLst>
          </p:cNvPr>
          <p:cNvSpPr txBox="1"/>
          <p:nvPr/>
        </p:nvSpPr>
        <p:spPr>
          <a:xfrm>
            <a:off x="3038444" y="3012496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C67BFAB-980B-4948-A3D4-B09BBCABD224}"/>
              </a:ext>
            </a:extLst>
          </p:cNvPr>
          <p:cNvSpPr txBox="1"/>
          <p:nvPr/>
        </p:nvSpPr>
        <p:spPr>
          <a:xfrm>
            <a:off x="3041944" y="2772011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58DF198-CBCE-48ED-B18C-0B5CD0F4A957}"/>
              </a:ext>
            </a:extLst>
          </p:cNvPr>
          <p:cNvSpPr txBox="1"/>
          <p:nvPr/>
        </p:nvSpPr>
        <p:spPr>
          <a:xfrm>
            <a:off x="3038901" y="3306588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9EE70E5-C789-45C9-ADC7-C578AAFEE43E}"/>
              </a:ext>
            </a:extLst>
          </p:cNvPr>
          <p:cNvSpPr txBox="1"/>
          <p:nvPr/>
        </p:nvSpPr>
        <p:spPr>
          <a:xfrm>
            <a:off x="3089311" y="5886788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E28D160-50F0-4B7F-8D74-D77DB9C1C70B}"/>
              </a:ext>
            </a:extLst>
          </p:cNvPr>
          <p:cNvSpPr txBox="1"/>
          <p:nvPr/>
        </p:nvSpPr>
        <p:spPr>
          <a:xfrm>
            <a:off x="3092811" y="5646303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58F71BD-EFF6-4CB6-9BFB-C24D119BAB9E}"/>
              </a:ext>
            </a:extLst>
          </p:cNvPr>
          <p:cNvSpPr txBox="1"/>
          <p:nvPr/>
        </p:nvSpPr>
        <p:spPr>
          <a:xfrm>
            <a:off x="3089768" y="6180880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E36DFAC-6920-4BBE-A886-36096E9C1BFE}"/>
              </a:ext>
            </a:extLst>
          </p:cNvPr>
          <p:cNvSpPr txBox="1"/>
          <p:nvPr/>
        </p:nvSpPr>
        <p:spPr>
          <a:xfrm>
            <a:off x="5861350" y="3001005"/>
            <a:ext cx="580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2273C03-879D-4831-B44D-05A486493D95}"/>
              </a:ext>
            </a:extLst>
          </p:cNvPr>
          <p:cNvSpPr txBox="1"/>
          <p:nvPr/>
        </p:nvSpPr>
        <p:spPr>
          <a:xfrm>
            <a:off x="5802329" y="2753299"/>
            <a:ext cx="639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2CE17337-A61F-4176-915F-73195EC24890}"/>
              </a:ext>
            </a:extLst>
          </p:cNvPr>
          <p:cNvSpPr txBox="1"/>
          <p:nvPr/>
        </p:nvSpPr>
        <p:spPr>
          <a:xfrm>
            <a:off x="5864297" y="3267674"/>
            <a:ext cx="568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0EFF9C2-9592-4EC2-B232-B0EF6E900563}"/>
              </a:ext>
            </a:extLst>
          </p:cNvPr>
          <p:cNvSpPr txBox="1"/>
          <p:nvPr/>
        </p:nvSpPr>
        <p:spPr>
          <a:xfrm>
            <a:off x="5923290" y="5955079"/>
            <a:ext cx="587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AC03EE3C-FCCE-4192-A9A9-580B841BB8D6}"/>
              </a:ext>
            </a:extLst>
          </p:cNvPr>
          <p:cNvSpPr txBox="1"/>
          <p:nvPr/>
        </p:nvSpPr>
        <p:spPr>
          <a:xfrm>
            <a:off x="5864269" y="5707373"/>
            <a:ext cx="646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CBC5491-D019-4F3F-95C2-421CE94726FF}"/>
              </a:ext>
            </a:extLst>
          </p:cNvPr>
          <p:cNvSpPr txBox="1"/>
          <p:nvPr/>
        </p:nvSpPr>
        <p:spPr>
          <a:xfrm>
            <a:off x="5926237" y="6212223"/>
            <a:ext cx="584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E808450A-4A6C-4A79-9014-7B620C5D0A0B}"/>
              </a:ext>
            </a:extLst>
          </p:cNvPr>
          <p:cNvGrpSpPr/>
          <p:nvPr/>
        </p:nvGrpSpPr>
        <p:grpSpPr>
          <a:xfrm>
            <a:off x="7296475" y="163315"/>
            <a:ext cx="3150249" cy="5324282"/>
            <a:chOff x="1358606" y="401440"/>
            <a:chExt cx="3150249" cy="5324282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7784A435-D8CE-461A-96DF-189D9D8E863D}"/>
                </a:ext>
              </a:extLst>
            </p:cNvPr>
            <p:cNvSpPr txBox="1"/>
            <p:nvPr/>
          </p:nvSpPr>
          <p:spPr>
            <a:xfrm>
              <a:off x="1358606" y="401440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Fig. 4d</a:t>
              </a:r>
              <a:endParaRPr lang="zh-CN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FCDD14B5-879D-458F-A094-6CE8EC024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8625" y="877290"/>
              <a:ext cx="2452518" cy="1121388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39488FF8-9541-4A7D-9617-FE1EBCF04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9" r="12549" b="-12859"/>
            <a:stretch/>
          </p:blipFill>
          <p:spPr>
            <a:xfrm>
              <a:off x="2280876" y="1835713"/>
              <a:ext cx="1904472" cy="1215259"/>
            </a:xfrm>
            <a:prstGeom prst="rect">
              <a:avLst/>
            </a:prstGeom>
          </p:spPr>
        </p:pic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C8C44FFD-B2B8-4EEC-8026-C371A1302BDE}"/>
                </a:ext>
              </a:extLst>
            </p:cNvPr>
            <p:cNvSpPr txBox="1"/>
            <p:nvPr/>
          </p:nvSpPr>
          <p:spPr>
            <a:xfrm>
              <a:off x="2133269" y="2126512"/>
              <a:ext cx="6684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Hsp70</a:t>
              </a:r>
              <a:endParaRPr lang="zh-CN" altLang="en-US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638BB47-CA8F-4953-B410-188B4414AFCC}"/>
                </a:ext>
              </a:extLst>
            </p:cNvPr>
            <p:cNvSpPr txBox="1"/>
            <p:nvPr/>
          </p:nvSpPr>
          <p:spPr>
            <a:xfrm>
              <a:off x="2116195" y="1241663"/>
              <a:ext cx="730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VDAC1</a:t>
              </a:r>
              <a:endParaRPr lang="zh-CN" altLang="en-US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F6E44E00-4A5A-457A-8D3B-17AA74F0FEDC}"/>
                </a:ext>
              </a:extLst>
            </p:cNvPr>
            <p:cNvSpPr txBox="1"/>
            <p:nvPr/>
          </p:nvSpPr>
          <p:spPr>
            <a:xfrm>
              <a:off x="3581530" y="1255921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08BE78FF-1857-478F-A346-FB1AE7808041}"/>
                </a:ext>
              </a:extLst>
            </p:cNvPr>
            <p:cNvSpPr txBox="1"/>
            <p:nvPr/>
          </p:nvSpPr>
          <p:spPr>
            <a:xfrm>
              <a:off x="3585030" y="977336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CCFD8B14-D245-4FFF-AFAB-F6B40C560317}"/>
                </a:ext>
              </a:extLst>
            </p:cNvPr>
            <p:cNvSpPr txBox="1"/>
            <p:nvPr/>
          </p:nvSpPr>
          <p:spPr>
            <a:xfrm>
              <a:off x="3572462" y="1569063"/>
              <a:ext cx="611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529882E4-C866-40C5-8D7E-D6053189C202}"/>
                </a:ext>
              </a:extLst>
            </p:cNvPr>
            <p:cNvSpPr txBox="1"/>
            <p:nvPr/>
          </p:nvSpPr>
          <p:spPr>
            <a:xfrm>
              <a:off x="3553967" y="2126063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75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BC0C8D20-92D9-4288-8BC8-A5C18FA3ACA3}"/>
                </a:ext>
              </a:extLst>
            </p:cNvPr>
            <p:cNvSpPr txBox="1"/>
            <p:nvPr/>
          </p:nvSpPr>
          <p:spPr>
            <a:xfrm>
              <a:off x="3494946" y="1878357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100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1C6A9240-18D4-4AA6-BB3F-C4A549EE7DD6}"/>
                </a:ext>
              </a:extLst>
            </p:cNvPr>
            <p:cNvSpPr txBox="1"/>
            <p:nvPr/>
          </p:nvSpPr>
          <p:spPr>
            <a:xfrm>
              <a:off x="3556914" y="2383207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63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89A1D5C0-6E96-46CC-AAFD-E8EE4B793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/>
            <a:stretch/>
          </p:blipFill>
          <p:spPr>
            <a:xfrm>
              <a:off x="2160429" y="2568900"/>
              <a:ext cx="2166718" cy="1121388"/>
            </a:xfrm>
            <a:prstGeom prst="rect">
              <a:avLst/>
            </a:prstGeom>
          </p:spPr>
        </p:pic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83B1A7DF-A3A0-4B03-814A-D79FC0D317AC}"/>
                </a:ext>
              </a:extLst>
            </p:cNvPr>
            <p:cNvSpPr txBox="1"/>
            <p:nvPr/>
          </p:nvSpPr>
          <p:spPr>
            <a:xfrm>
              <a:off x="1907096" y="2958585"/>
              <a:ext cx="925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HA-UBR1</a:t>
              </a:r>
              <a:endParaRPr lang="zh-CN" altLang="en-US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4583052C-2201-4A06-ABA3-3B263414C3AE}"/>
                </a:ext>
              </a:extLst>
            </p:cNvPr>
            <p:cNvSpPr txBox="1"/>
            <p:nvPr/>
          </p:nvSpPr>
          <p:spPr>
            <a:xfrm>
              <a:off x="3553967" y="3101068"/>
              <a:ext cx="639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180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E02A89BC-F453-4AEA-AA1F-F2E89A9E985A}"/>
                </a:ext>
              </a:extLst>
            </p:cNvPr>
            <p:cNvSpPr txBox="1"/>
            <p:nvPr/>
          </p:nvSpPr>
          <p:spPr>
            <a:xfrm>
              <a:off x="3553967" y="3261474"/>
              <a:ext cx="746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584E229B-0067-4C7D-B255-E06C3029BEC7}"/>
                </a:ext>
              </a:extLst>
            </p:cNvPr>
            <p:cNvSpPr txBox="1"/>
            <p:nvPr/>
          </p:nvSpPr>
          <p:spPr>
            <a:xfrm>
              <a:off x="3563020" y="2825180"/>
              <a:ext cx="6303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245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69D30923-F746-47BE-9EFC-EBAEC3215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672" y="3575306"/>
              <a:ext cx="2324765" cy="1228804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CAF7F78D-C107-41FA-BFC3-AAB1E7FA9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68625" y="4315371"/>
              <a:ext cx="2640230" cy="1410351"/>
            </a:xfrm>
            <a:prstGeom prst="rect">
              <a:avLst/>
            </a:prstGeom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8975684-ECFF-4A15-9146-43DB79ADD4BE}"/>
                </a:ext>
              </a:extLst>
            </p:cNvPr>
            <p:cNvSpPr txBox="1"/>
            <p:nvPr/>
          </p:nvSpPr>
          <p:spPr>
            <a:xfrm>
              <a:off x="1894428" y="3991728"/>
              <a:ext cx="925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HA-UBR1</a:t>
              </a:r>
              <a:endParaRPr lang="zh-CN" altLang="en-US" sz="14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0EF68214-8B39-4653-A667-4520E4304CB9}"/>
                </a:ext>
              </a:extLst>
            </p:cNvPr>
            <p:cNvCxnSpPr>
              <a:cxnSpLocks/>
            </p:cNvCxnSpPr>
            <p:nvPr/>
          </p:nvCxnSpPr>
          <p:spPr>
            <a:xfrm>
              <a:off x="2654616" y="3466328"/>
              <a:ext cx="864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FB07141A-101E-4795-9B2E-C7B7381E18A2}"/>
                </a:ext>
              </a:extLst>
            </p:cNvPr>
            <p:cNvSpPr txBox="1"/>
            <p:nvPr/>
          </p:nvSpPr>
          <p:spPr>
            <a:xfrm>
              <a:off x="2752779" y="3460199"/>
              <a:ext cx="735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IP: HA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B95575BA-F222-40E0-8C47-B77CB77456A0}"/>
                </a:ext>
              </a:extLst>
            </p:cNvPr>
            <p:cNvCxnSpPr>
              <a:cxnSpLocks/>
            </p:cNvCxnSpPr>
            <p:nvPr/>
          </p:nvCxnSpPr>
          <p:spPr>
            <a:xfrm>
              <a:off x="2654616" y="5206228"/>
              <a:ext cx="864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838D3BFA-6B93-4CA4-AD32-7F89CE34F7B9}"/>
                </a:ext>
              </a:extLst>
            </p:cNvPr>
            <p:cNvSpPr txBox="1"/>
            <p:nvPr/>
          </p:nvSpPr>
          <p:spPr>
            <a:xfrm>
              <a:off x="2701979" y="5185126"/>
              <a:ext cx="735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Input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0BFC48C1-2F32-4285-88C7-C5657AD3A758}"/>
                </a:ext>
              </a:extLst>
            </p:cNvPr>
            <p:cNvSpPr txBox="1"/>
            <p:nvPr/>
          </p:nvSpPr>
          <p:spPr>
            <a:xfrm>
              <a:off x="3509563" y="4169905"/>
              <a:ext cx="639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180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4F22AA0B-068D-4D81-A4A6-897432860D7C}"/>
                </a:ext>
              </a:extLst>
            </p:cNvPr>
            <p:cNvSpPr txBox="1"/>
            <p:nvPr/>
          </p:nvSpPr>
          <p:spPr>
            <a:xfrm>
              <a:off x="3509563" y="4330311"/>
              <a:ext cx="7460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95B998FC-B923-4F80-848C-05BF03522572}"/>
                </a:ext>
              </a:extLst>
            </p:cNvPr>
            <p:cNvSpPr txBox="1"/>
            <p:nvPr/>
          </p:nvSpPr>
          <p:spPr>
            <a:xfrm>
              <a:off x="3518616" y="3894017"/>
              <a:ext cx="6303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245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E36A5264-5486-432E-AEDB-F9AFFE1BDC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16" y="762468"/>
            <a:ext cx="4452554" cy="1537046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546D6E59-E87C-4C16-B532-E2450784F5B8}"/>
              </a:ext>
            </a:extLst>
          </p:cNvPr>
          <p:cNvSpPr/>
          <p:nvPr/>
        </p:nvSpPr>
        <p:spPr>
          <a:xfrm>
            <a:off x="2207933" y="1003537"/>
            <a:ext cx="1303428" cy="115892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E95F1E0-CCF3-4F75-9609-817792633962}"/>
              </a:ext>
            </a:extLst>
          </p:cNvPr>
          <p:cNvSpPr/>
          <p:nvPr/>
        </p:nvSpPr>
        <p:spPr>
          <a:xfrm>
            <a:off x="3680274" y="998390"/>
            <a:ext cx="1303428" cy="115892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3A3951EF-7F86-4F3B-8ED9-471325201583}"/>
              </a:ext>
            </a:extLst>
          </p:cNvPr>
          <p:cNvSpPr txBox="1"/>
          <p:nvPr/>
        </p:nvSpPr>
        <p:spPr>
          <a:xfrm>
            <a:off x="5594869" y="859902"/>
            <a:ext cx="65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90673F14-2BB3-4DE1-8C32-A5923A2F2F56}"/>
              </a:ext>
            </a:extLst>
          </p:cNvPr>
          <p:cNvSpPr txBox="1"/>
          <p:nvPr/>
        </p:nvSpPr>
        <p:spPr>
          <a:xfrm>
            <a:off x="5585401" y="1985667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FFFB1F-8CEB-418B-8FC6-4C8D0297359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9857" r="3917" b="7641"/>
          <a:stretch/>
        </p:blipFill>
        <p:spPr>
          <a:xfrm>
            <a:off x="805874" y="3823542"/>
            <a:ext cx="5242636" cy="1540883"/>
          </a:xfrm>
          <a:prstGeom prst="rect">
            <a:avLst/>
          </a:prstGeom>
        </p:spPr>
      </p:pic>
      <p:sp>
        <p:nvSpPr>
          <p:cNvPr id="105" name="矩形 104">
            <a:extLst>
              <a:ext uri="{FF2B5EF4-FFF2-40B4-BE49-F238E27FC236}">
                <a16:creationId xmlns:a16="http://schemas.microsoft.com/office/drawing/2014/main" id="{12F92A80-AA59-4FC6-ACFF-6578A72F3DBE}"/>
              </a:ext>
            </a:extLst>
          </p:cNvPr>
          <p:cNvSpPr/>
          <p:nvPr/>
        </p:nvSpPr>
        <p:spPr>
          <a:xfrm>
            <a:off x="1700157" y="3929391"/>
            <a:ext cx="1363728" cy="129387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4312B14B-A511-4735-BDC8-801C014CAC2D}"/>
              </a:ext>
            </a:extLst>
          </p:cNvPr>
          <p:cNvSpPr/>
          <p:nvPr/>
        </p:nvSpPr>
        <p:spPr>
          <a:xfrm>
            <a:off x="3254092" y="3946105"/>
            <a:ext cx="1363728" cy="129387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F4476245-0B59-4693-BD91-C029D4940719}"/>
              </a:ext>
            </a:extLst>
          </p:cNvPr>
          <p:cNvSpPr txBox="1"/>
          <p:nvPr/>
        </p:nvSpPr>
        <p:spPr>
          <a:xfrm>
            <a:off x="5773859" y="3859960"/>
            <a:ext cx="65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0FBA0978-992E-454E-803E-A4B27C00A25E}"/>
              </a:ext>
            </a:extLst>
          </p:cNvPr>
          <p:cNvSpPr txBox="1"/>
          <p:nvPr/>
        </p:nvSpPr>
        <p:spPr>
          <a:xfrm>
            <a:off x="5764391" y="4985725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8869F5B8-0599-4FCD-A479-4E337186B2BE}"/>
              </a:ext>
            </a:extLst>
          </p:cNvPr>
          <p:cNvSpPr txBox="1"/>
          <p:nvPr/>
        </p:nvSpPr>
        <p:spPr>
          <a:xfrm>
            <a:off x="713509" y="1344096"/>
            <a:ext cx="415981" cy="31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AEF6769E-BA1A-41D4-8BA4-74DD0A1742AA}"/>
              </a:ext>
            </a:extLst>
          </p:cNvPr>
          <p:cNvSpPr txBox="1"/>
          <p:nvPr/>
        </p:nvSpPr>
        <p:spPr>
          <a:xfrm>
            <a:off x="478118" y="4444879"/>
            <a:ext cx="41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5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F6CA06DC-B377-4438-8C9C-834FC6623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7887" r="14453" b="16279"/>
          <a:stretch/>
        </p:blipFill>
        <p:spPr>
          <a:xfrm>
            <a:off x="1981901" y="543796"/>
            <a:ext cx="2623354" cy="226905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5CC5EB6-5A2C-427F-AA8B-DCEDCDE9E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2241"/>
          <a:stretch/>
        </p:blipFill>
        <p:spPr>
          <a:xfrm>
            <a:off x="1878572" y="2926716"/>
            <a:ext cx="2496007" cy="1123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178A61E-F031-4485-ACBF-39397D384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9169" r="13732" b="9182"/>
          <a:stretch/>
        </p:blipFill>
        <p:spPr>
          <a:xfrm flipH="1">
            <a:off x="4793514" y="474540"/>
            <a:ext cx="2344536" cy="104669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4DC633D-BAAD-45AA-9C32-F9915D9E6D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49"/>
          <a:stretch/>
        </p:blipFill>
        <p:spPr>
          <a:xfrm>
            <a:off x="4378356" y="3806198"/>
            <a:ext cx="3062714" cy="120739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E1B6FE5-5472-40AD-A605-80699437E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8113" y="2823845"/>
            <a:ext cx="2743200" cy="129540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BB451036-5B7A-4446-86B6-F8D7EAA70079}"/>
              </a:ext>
            </a:extLst>
          </p:cNvPr>
          <p:cNvSpPr txBox="1"/>
          <p:nvPr/>
        </p:nvSpPr>
        <p:spPr>
          <a:xfrm>
            <a:off x="4538113" y="3312237"/>
            <a:ext cx="677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TOM20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AE9E3B-26C4-4102-A830-0DE543771BE4}"/>
              </a:ext>
            </a:extLst>
          </p:cNvPr>
          <p:cNvSpPr txBox="1"/>
          <p:nvPr/>
        </p:nvSpPr>
        <p:spPr>
          <a:xfrm>
            <a:off x="4571461" y="4181407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175CFBF2-358F-4774-9AC7-58138943E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1064" y="1689925"/>
            <a:ext cx="2344536" cy="108097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11BC4AD1-F108-4562-884A-B863ECFC7D3C}"/>
              </a:ext>
            </a:extLst>
          </p:cNvPr>
          <p:cNvSpPr txBox="1"/>
          <p:nvPr/>
        </p:nvSpPr>
        <p:spPr>
          <a:xfrm>
            <a:off x="1092735" y="3266125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HA-UBR1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D34CC1D-DB37-4B5A-AC6C-5628D31538C9}"/>
              </a:ext>
            </a:extLst>
          </p:cNvPr>
          <p:cNvSpPr txBox="1"/>
          <p:nvPr/>
        </p:nvSpPr>
        <p:spPr>
          <a:xfrm>
            <a:off x="1225117" y="1950249"/>
            <a:ext cx="114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FLAG-VDAC1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FD8BA25-8C76-4AA1-A48E-B2339E9FD54B}"/>
              </a:ext>
            </a:extLst>
          </p:cNvPr>
          <p:cNvSpPr txBox="1"/>
          <p:nvPr/>
        </p:nvSpPr>
        <p:spPr>
          <a:xfrm>
            <a:off x="4830244" y="819539"/>
            <a:ext cx="51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p62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0CC9EF3-486A-4501-AFB6-09F8C8D14D24}"/>
              </a:ext>
            </a:extLst>
          </p:cNvPr>
          <p:cNvSpPr txBox="1"/>
          <p:nvPr/>
        </p:nvSpPr>
        <p:spPr>
          <a:xfrm>
            <a:off x="4864813" y="2095393"/>
            <a:ext cx="51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LC3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1388329-D57D-4787-94BA-124B33FC683C}"/>
              </a:ext>
            </a:extLst>
          </p:cNvPr>
          <p:cNvSpPr txBox="1"/>
          <p:nvPr/>
        </p:nvSpPr>
        <p:spPr>
          <a:xfrm>
            <a:off x="804985" y="1636127"/>
            <a:ext cx="147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FLAG-VDAC1-Ub</a:t>
            </a:r>
            <a:r>
              <a:rPr lang="en-US" altLang="zh-CN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CDBF78-00AD-4CF8-BDE4-F2023B21D5AD}"/>
              </a:ext>
            </a:extLst>
          </p:cNvPr>
          <p:cNvCxnSpPr/>
          <p:nvPr/>
        </p:nvCxnSpPr>
        <p:spPr>
          <a:xfrm>
            <a:off x="2194281" y="1310631"/>
            <a:ext cx="0" cy="710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E033EF8B-8F47-4808-A6DB-655319BBA323}"/>
              </a:ext>
            </a:extLst>
          </p:cNvPr>
          <p:cNvSpPr txBox="1"/>
          <p:nvPr/>
        </p:nvSpPr>
        <p:spPr>
          <a:xfrm>
            <a:off x="6844303" y="762420"/>
            <a:ext cx="596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AE3FCB0-8B1E-49B0-A761-1065F8F89278}"/>
              </a:ext>
            </a:extLst>
          </p:cNvPr>
          <p:cNvSpPr txBox="1"/>
          <p:nvPr/>
        </p:nvSpPr>
        <p:spPr>
          <a:xfrm>
            <a:off x="6798922" y="1805196"/>
            <a:ext cx="543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8222B86-388F-495E-894D-39B7E724932B}"/>
              </a:ext>
            </a:extLst>
          </p:cNvPr>
          <p:cNvSpPr txBox="1"/>
          <p:nvPr/>
        </p:nvSpPr>
        <p:spPr>
          <a:xfrm>
            <a:off x="3964279" y="1969970"/>
            <a:ext cx="640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B217BDB-AB24-4B7F-95E9-2BE3005D4D46}"/>
              </a:ext>
            </a:extLst>
          </p:cNvPr>
          <p:cNvSpPr txBox="1"/>
          <p:nvPr/>
        </p:nvSpPr>
        <p:spPr>
          <a:xfrm>
            <a:off x="3964279" y="2412222"/>
            <a:ext cx="573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A2C4139-5C55-493E-9316-FF0D28857A6B}"/>
              </a:ext>
            </a:extLst>
          </p:cNvPr>
          <p:cNvSpPr txBox="1"/>
          <p:nvPr/>
        </p:nvSpPr>
        <p:spPr>
          <a:xfrm>
            <a:off x="3950938" y="588409"/>
            <a:ext cx="620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A106081-FAA6-4994-9297-A0C57E1AA0ED}"/>
              </a:ext>
            </a:extLst>
          </p:cNvPr>
          <p:cNvSpPr txBox="1"/>
          <p:nvPr/>
        </p:nvSpPr>
        <p:spPr>
          <a:xfrm>
            <a:off x="6810093" y="2450566"/>
            <a:ext cx="691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10F713D-65DF-4488-99B7-36CAB4395CA3}"/>
              </a:ext>
            </a:extLst>
          </p:cNvPr>
          <p:cNvSpPr txBox="1"/>
          <p:nvPr/>
        </p:nvSpPr>
        <p:spPr>
          <a:xfrm>
            <a:off x="6798922" y="2020369"/>
            <a:ext cx="589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0E9F837-5D13-44B1-9896-D56A9FB4EC40}"/>
              </a:ext>
            </a:extLst>
          </p:cNvPr>
          <p:cNvSpPr txBox="1"/>
          <p:nvPr/>
        </p:nvSpPr>
        <p:spPr>
          <a:xfrm>
            <a:off x="6844563" y="1121675"/>
            <a:ext cx="543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72FC399-CF3B-4EDB-A54A-8F70FACD41D3}"/>
              </a:ext>
            </a:extLst>
          </p:cNvPr>
          <p:cNvSpPr txBox="1"/>
          <p:nvPr/>
        </p:nvSpPr>
        <p:spPr>
          <a:xfrm>
            <a:off x="6845139" y="554933"/>
            <a:ext cx="595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043E60B-7E4D-42FE-B0A1-0C3F6E1B9CE2}"/>
              </a:ext>
            </a:extLst>
          </p:cNvPr>
          <p:cNvSpPr txBox="1"/>
          <p:nvPr/>
        </p:nvSpPr>
        <p:spPr>
          <a:xfrm>
            <a:off x="4024101" y="3190155"/>
            <a:ext cx="620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E664BA5-8DC3-4080-9E1A-A2CCA053BDD6}"/>
              </a:ext>
            </a:extLst>
          </p:cNvPr>
          <p:cNvSpPr txBox="1"/>
          <p:nvPr/>
        </p:nvSpPr>
        <p:spPr>
          <a:xfrm>
            <a:off x="4024101" y="3454119"/>
            <a:ext cx="620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25ECEB0-F6F8-47A1-87B1-BB60BAC8E103}"/>
              </a:ext>
            </a:extLst>
          </p:cNvPr>
          <p:cNvSpPr txBox="1"/>
          <p:nvPr/>
        </p:nvSpPr>
        <p:spPr>
          <a:xfrm>
            <a:off x="4029369" y="3840770"/>
            <a:ext cx="615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DB31163-B704-4FDD-91E5-8848B563FEFA}"/>
              </a:ext>
            </a:extLst>
          </p:cNvPr>
          <p:cNvSpPr txBox="1"/>
          <p:nvPr/>
        </p:nvSpPr>
        <p:spPr>
          <a:xfrm>
            <a:off x="6776123" y="3296903"/>
            <a:ext cx="604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C359680-4DAB-413B-9E21-EA986C03AF50}"/>
              </a:ext>
            </a:extLst>
          </p:cNvPr>
          <p:cNvSpPr txBox="1"/>
          <p:nvPr/>
        </p:nvSpPr>
        <p:spPr>
          <a:xfrm>
            <a:off x="6776123" y="3526895"/>
            <a:ext cx="66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26327EE-F52E-4C8F-A302-EADB4CAF5DA8}"/>
              </a:ext>
            </a:extLst>
          </p:cNvPr>
          <p:cNvSpPr txBox="1"/>
          <p:nvPr/>
        </p:nvSpPr>
        <p:spPr>
          <a:xfrm>
            <a:off x="6776123" y="3114458"/>
            <a:ext cx="66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D49D8CF-49F4-422D-9EA0-AE4E0E8730A8}"/>
              </a:ext>
            </a:extLst>
          </p:cNvPr>
          <p:cNvSpPr txBox="1"/>
          <p:nvPr/>
        </p:nvSpPr>
        <p:spPr>
          <a:xfrm>
            <a:off x="6769114" y="4109841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16E1C21-5149-44DF-AEE2-50E62DE55675}"/>
              </a:ext>
            </a:extLst>
          </p:cNvPr>
          <p:cNvSpPr txBox="1"/>
          <p:nvPr/>
        </p:nvSpPr>
        <p:spPr>
          <a:xfrm>
            <a:off x="6783491" y="4496293"/>
            <a:ext cx="717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65FC4C3D-E330-4961-AD95-BE9D04564FDA}"/>
              </a:ext>
            </a:extLst>
          </p:cNvPr>
          <p:cNvSpPr txBox="1"/>
          <p:nvPr/>
        </p:nvSpPr>
        <p:spPr>
          <a:xfrm>
            <a:off x="6769114" y="3892414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9300764-9577-4B93-A9F9-43613C3B7EE7}"/>
              </a:ext>
            </a:extLst>
          </p:cNvPr>
          <p:cNvSpPr txBox="1"/>
          <p:nvPr/>
        </p:nvSpPr>
        <p:spPr>
          <a:xfrm>
            <a:off x="1225117" y="30871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4h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9A55F94-5C04-4FDC-BFD2-489CCB68E0A9}"/>
              </a:ext>
            </a:extLst>
          </p:cNvPr>
          <p:cNvSpPr txBox="1"/>
          <p:nvPr/>
        </p:nvSpPr>
        <p:spPr>
          <a:xfrm>
            <a:off x="3960315" y="1227168"/>
            <a:ext cx="611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102F022-FEB0-4D4F-A1DA-7AA16D527F02}"/>
              </a:ext>
            </a:extLst>
          </p:cNvPr>
          <p:cNvSpPr/>
          <p:nvPr/>
        </p:nvSpPr>
        <p:spPr>
          <a:xfrm>
            <a:off x="1893063" y="3233227"/>
            <a:ext cx="1610358" cy="41677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9AA101E-EC10-405C-944A-A1F183C2D986}"/>
              </a:ext>
            </a:extLst>
          </p:cNvPr>
          <p:cNvSpPr txBox="1"/>
          <p:nvPr/>
        </p:nvSpPr>
        <p:spPr>
          <a:xfrm>
            <a:off x="1528332" y="24544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5d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BEE91C-C3B0-41FE-8B84-A15F6950F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2" t="14311" r="22957" b="31020"/>
          <a:stretch/>
        </p:blipFill>
        <p:spPr>
          <a:xfrm rot="164033">
            <a:off x="4911404" y="4228637"/>
            <a:ext cx="2512502" cy="10011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C22EA6-FD29-4DFE-9863-48B8DB4C9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1" t="14921" r="3047" b="11680"/>
          <a:stretch/>
        </p:blipFill>
        <p:spPr>
          <a:xfrm>
            <a:off x="2051050" y="1630410"/>
            <a:ext cx="2246223" cy="9705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CA3A98-9ED3-4FFF-9F60-E467E6FAC8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9892" t="23425" r="26097" b="35743"/>
          <a:stretch/>
        </p:blipFill>
        <p:spPr>
          <a:xfrm rot="21390707">
            <a:off x="1933447" y="734622"/>
            <a:ext cx="2340529" cy="101506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8FEB359-C085-415D-806A-0BCBA2CCB62E}"/>
              </a:ext>
            </a:extLst>
          </p:cNvPr>
          <p:cNvSpPr txBox="1"/>
          <p:nvPr/>
        </p:nvSpPr>
        <p:spPr>
          <a:xfrm>
            <a:off x="1528332" y="3095631"/>
            <a:ext cx="72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TOM20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786EFA-7C6B-45F1-A007-ABB6735629C2}"/>
              </a:ext>
            </a:extLst>
          </p:cNvPr>
          <p:cNvSpPr txBox="1"/>
          <p:nvPr/>
        </p:nvSpPr>
        <p:spPr>
          <a:xfrm>
            <a:off x="1558344" y="1097804"/>
            <a:ext cx="672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COX IV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3107817-FD58-4868-9140-CCA561F115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9" t="8791" r="11454" b="15869"/>
          <a:stretch/>
        </p:blipFill>
        <p:spPr>
          <a:xfrm>
            <a:off x="1908280" y="3892319"/>
            <a:ext cx="2004969" cy="10190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C27187-79EC-4065-9122-2A5A91CF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233" y="2956087"/>
            <a:ext cx="2197735" cy="10024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89105D1-A5BC-4198-AC1C-A55406CA7243}"/>
              </a:ext>
            </a:extLst>
          </p:cNvPr>
          <p:cNvSpPr txBox="1"/>
          <p:nvPr/>
        </p:nvSpPr>
        <p:spPr>
          <a:xfrm>
            <a:off x="1608935" y="4264714"/>
            <a:ext cx="598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827F621-6D95-4A41-9A0E-96D703A00B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396" t="7846" r="18480" b="19682"/>
          <a:stretch/>
        </p:blipFill>
        <p:spPr>
          <a:xfrm>
            <a:off x="5047911" y="588851"/>
            <a:ext cx="2449585" cy="10024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9A6F96-29F2-483B-9C0A-81B344413F8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53" t="8308" r="16091" b="25623"/>
          <a:stretch/>
        </p:blipFill>
        <p:spPr>
          <a:xfrm>
            <a:off x="2165391" y="2744123"/>
            <a:ext cx="2012279" cy="11516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AFE1E38-EAA6-4408-B7CF-1F62D18F3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359" t="8179" r="11695" b="16876"/>
          <a:stretch/>
        </p:blipFill>
        <p:spPr>
          <a:xfrm>
            <a:off x="5244233" y="1630410"/>
            <a:ext cx="2359501" cy="114929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F8A8D8C-96EB-4801-9685-C620A0B2A04A}"/>
              </a:ext>
            </a:extLst>
          </p:cNvPr>
          <p:cNvSpPr txBox="1"/>
          <p:nvPr/>
        </p:nvSpPr>
        <p:spPr>
          <a:xfrm>
            <a:off x="1707167" y="203613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PDH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F7E39D7-8330-4102-B0C1-5B573F168A2E}"/>
              </a:ext>
            </a:extLst>
          </p:cNvPr>
          <p:cNvSpPr txBox="1"/>
          <p:nvPr/>
        </p:nvSpPr>
        <p:spPr>
          <a:xfrm>
            <a:off x="4201108" y="1093410"/>
            <a:ext cx="562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5EEEEBB-FF92-4196-9BD4-32AFEFB051C3}"/>
              </a:ext>
            </a:extLst>
          </p:cNvPr>
          <p:cNvSpPr txBox="1"/>
          <p:nvPr/>
        </p:nvSpPr>
        <p:spPr>
          <a:xfrm>
            <a:off x="4202476" y="1364448"/>
            <a:ext cx="62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B262408-FC8B-4416-A042-F489D254D0C9}"/>
              </a:ext>
            </a:extLst>
          </p:cNvPr>
          <p:cNvSpPr txBox="1"/>
          <p:nvPr/>
        </p:nvSpPr>
        <p:spPr>
          <a:xfrm>
            <a:off x="4204843" y="843868"/>
            <a:ext cx="5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0B40FF2-C3E9-4033-8975-FB6F622D2B9D}"/>
              </a:ext>
            </a:extLst>
          </p:cNvPr>
          <p:cNvSpPr txBox="1"/>
          <p:nvPr/>
        </p:nvSpPr>
        <p:spPr>
          <a:xfrm>
            <a:off x="7357254" y="891858"/>
            <a:ext cx="562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428A0C8-6CB7-42AC-86AA-C1106605D483}"/>
              </a:ext>
            </a:extLst>
          </p:cNvPr>
          <p:cNvSpPr txBox="1"/>
          <p:nvPr/>
        </p:nvSpPr>
        <p:spPr>
          <a:xfrm>
            <a:off x="7358622" y="1162896"/>
            <a:ext cx="62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1EEFBD-6CB0-4E8E-95B6-750930DF543E}"/>
              </a:ext>
            </a:extLst>
          </p:cNvPr>
          <p:cNvSpPr txBox="1"/>
          <p:nvPr/>
        </p:nvSpPr>
        <p:spPr>
          <a:xfrm>
            <a:off x="7360989" y="642316"/>
            <a:ext cx="5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7BC43AF-AC46-4848-B169-8AAA03D6815E}"/>
              </a:ext>
            </a:extLst>
          </p:cNvPr>
          <p:cNvSpPr txBox="1"/>
          <p:nvPr/>
        </p:nvSpPr>
        <p:spPr>
          <a:xfrm>
            <a:off x="4192719" y="1905591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70A6D24-71DD-4929-8D3D-8E8B623834EC}"/>
              </a:ext>
            </a:extLst>
          </p:cNvPr>
          <p:cNvSpPr txBox="1"/>
          <p:nvPr/>
        </p:nvSpPr>
        <p:spPr>
          <a:xfrm>
            <a:off x="4192719" y="2155389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3C6ABE9-476B-4248-8AAF-54F9D89C740B}"/>
              </a:ext>
            </a:extLst>
          </p:cNvPr>
          <p:cNvSpPr txBox="1"/>
          <p:nvPr/>
        </p:nvSpPr>
        <p:spPr>
          <a:xfrm>
            <a:off x="4192719" y="165336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6BA2674-FFC3-405F-A3BF-B3EB7CA5C35B}"/>
              </a:ext>
            </a:extLst>
          </p:cNvPr>
          <p:cNvSpPr txBox="1"/>
          <p:nvPr/>
        </p:nvSpPr>
        <p:spPr>
          <a:xfrm>
            <a:off x="7505885" y="2063795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A5BEA14-A52D-4F5B-A012-F0AE07D94B89}"/>
              </a:ext>
            </a:extLst>
          </p:cNvPr>
          <p:cNvSpPr txBox="1"/>
          <p:nvPr/>
        </p:nvSpPr>
        <p:spPr>
          <a:xfrm>
            <a:off x="7526779" y="2406680"/>
            <a:ext cx="734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0554E61-3684-4709-B62C-790BC0FC61AD}"/>
              </a:ext>
            </a:extLst>
          </p:cNvPr>
          <p:cNvSpPr txBox="1"/>
          <p:nvPr/>
        </p:nvSpPr>
        <p:spPr>
          <a:xfrm>
            <a:off x="7526779" y="1709761"/>
            <a:ext cx="62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85D60AF-0A1B-4ADF-AEFC-26536CE74474}"/>
              </a:ext>
            </a:extLst>
          </p:cNvPr>
          <p:cNvSpPr txBox="1"/>
          <p:nvPr/>
        </p:nvSpPr>
        <p:spPr>
          <a:xfrm>
            <a:off x="4152912" y="3144594"/>
            <a:ext cx="566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AD1F248-57AD-4273-BC74-5FF676E210FB}"/>
              </a:ext>
            </a:extLst>
          </p:cNvPr>
          <p:cNvSpPr txBox="1"/>
          <p:nvPr/>
        </p:nvSpPr>
        <p:spPr>
          <a:xfrm>
            <a:off x="4161301" y="3460547"/>
            <a:ext cx="552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E020EC5-3CA9-4C22-B846-61E2EF8D4727}"/>
              </a:ext>
            </a:extLst>
          </p:cNvPr>
          <p:cNvSpPr txBox="1"/>
          <p:nvPr/>
        </p:nvSpPr>
        <p:spPr>
          <a:xfrm>
            <a:off x="4144523" y="2920204"/>
            <a:ext cx="558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9768913-908A-438F-93E4-BBE84350FB3F}"/>
              </a:ext>
            </a:extLst>
          </p:cNvPr>
          <p:cNvSpPr txBox="1"/>
          <p:nvPr/>
        </p:nvSpPr>
        <p:spPr>
          <a:xfrm>
            <a:off x="7345448" y="3416279"/>
            <a:ext cx="566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6FD8C0-C75E-4005-B45F-EFDF399CB45C}"/>
              </a:ext>
            </a:extLst>
          </p:cNvPr>
          <p:cNvSpPr txBox="1"/>
          <p:nvPr/>
        </p:nvSpPr>
        <p:spPr>
          <a:xfrm>
            <a:off x="7361810" y="3680652"/>
            <a:ext cx="552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DA37C90-9AEE-4275-9CDF-44941A519FBA}"/>
              </a:ext>
            </a:extLst>
          </p:cNvPr>
          <p:cNvSpPr txBox="1"/>
          <p:nvPr/>
        </p:nvSpPr>
        <p:spPr>
          <a:xfrm>
            <a:off x="7361810" y="3098364"/>
            <a:ext cx="558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D9612F8-85AB-4166-A7AB-E67B0D47D820}"/>
              </a:ext>
            </a:extLst>
          </p:cNvPr>
          <p:cNvSpPr txBox="1"/>
          <p:nvPr/>
        </p:nvSpPr>
        <p:spPr>
          <a:xfrm>
            <a:off x="4152912" y="4261671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1E4373A-6F4D-498D-B187-53A74582AF23}"/>
              </a:ext>
            </a:extLst>
          </p:cNvPr>
          <p:cNvSpPr txBox="1"/>
          <p:nvPr/>
        </p:nvSpPr>
        <p:spPr>
          <a:xfrm>
            <a:off x="4158900" y="4572622"/>
            <a:ext cx="717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7D171EB-4BB8-44A3-A153-683D1D498056}"/>
              </a:ext>
            </a:extLst>
          </p:cNvPr>
          <p:cNvSpPr txBox="1"/>
          <p:nvPr/>
        </p:nvSpPr>
        <p:spPr>
          <a:xfrm>
            <a:off x="4152912" y="4010688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40DFE73-ED61-40AC-BAF7-9F307A21A8B1}"/>
              </a:ext>
            </a:extLst>
          </p:cNvPr>
          <p:cNvSpPr txBox="1"/>
          <p:nvPr/>
        </p:nvSpPr>
        <p:spPr>
          <a:xfrm>
            <a:off x="7009470" y="4497357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0CA9623-4822-4988-8886-E5F9E20EAE7F}"/>
              </a:ext>
            </a:extLst>
          </p:cNvPr>
          <p:cNvSpPr txBox="1"/>
          <p:nvPr/>
        </p:nvSpPr>
        <p:spPr>
          <a:xfrm>
            <a:off x="7015458" y="4841864"/>
            <a:ext cx="717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5EFE7E8-339F-4789-8FD0-881A63EFEF6A}"/>
              </a:ext>
            </a:extLst>
          </p:cNvPr>
          <p:cNvSpPr txBox="1"/>
          <p:nvPr/>
        </p:nvSpPr>
        <p:spPr>
          <a:xfrm>
            <a:off x="7009470" y="4246374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A7FA28B-E76F-4AF0-AABF-8E3A9350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3" y="4144999"/>
            <a:ext cx="3895725" cy="19716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3347908-A5A4-4AC9-8B74-855AB27ED1B6}"/>
              </a:ext>
            </a:extLst>
          </p:cNvPr>
          <p:cNvSpPr txBox="1"/>
          <p:nvPr/>
        </p:nvSpPr>
        <p:spPr>
          <a:xfrm>
            <a:off x="261453" y="232137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6a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8B0848-1C84-4AE4-9AF8-8B583CCEB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343"/>
          <a:stretch/>
        </p:blipFill>
        <p:spPr>
          <a:xfrm flipH="1">
            <a:off x="4555877" y="2076674"/>
            <a:ext cx="3088493" cy="18991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87315E-BA7C-4A26-B972-BD48F9F3DD74}"/>
              </a:ext>
            </a:extLst>
          </p:cNvPr>
          <p:cNvSpPr txBox="1"/>
          <p:nvPr/>
        </p:nvSpPr>
        <p:spPr>
          <a:xfrm>
            <a:off x="3892223" y="2153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6b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12A213-A992-43F9-8A58-369197BF5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81" y="601469"/>
            <a:ext cx="3799790" cy="17904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896BA-F605-4394-8227-7301C27DE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75" y="898285"/>
            <a:ext cx="3590925" cy="15811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8B0781-DDF4-482A-B38E-DE01BBA1B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49" y="2542044"/>
            <a:ext cx="3529586" cy="16972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F5FDB34-CB91-423D-A570-A7C96539195A}"/>
              </a:ext>
            </a:extLst>
          </p:cNvPr>
          <p:cNvSpPr txBox="1"/>
          <p:nvPr/>
        </p:nvSpPr>
        <p:spPr>
          <a:xfrm>
            <a:off x="143242" y="3297210"/>
            <a:ext cx="63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UBR1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EA065B-4817-4411-B637-249BAC1DC931}"/>
              </a:ext>
            </a:extLst>
          </p:cNvPr>
          <p:cNvSpPr txBox="1"/>
          <p:nvPr/>
        </p:nvSpPr>
        <p:spPr>
          <a:xfrm>
            <a:off x="304275" y="1463583"/>
            <a:ext cx="63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UBR2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E3D405-62BE-4780-9A0B-C1EAA6AA2A5B}"/>
              </a:ext>
            </a:extLst>
          </p:cNvPr>
          <p:cNvSpPr txBox="1"/>
          <p:nvPr/>
        </p:nvSpPr>
        <p:spPr>
          <a:xfrm>
            <a:off x="279186" y="5017632"/>
            <a:ext cx="598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2982DB6-C87F-444F-9E5E-778322860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83625">
            <a:off x="5055878" y="3783966"/>
            <a:ext cx="2362200" cy="287655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6FCF208-DE4E-4FF0-A041-EA08B2DABFCA}"/>
              </a:ext>
            </a:extLst>
          </p:cNvPr>
          <p:cNvSpPr/>
          <p:nvPr/>
        </p:nvSpPr>
        <p:spPr>
          <a:xfrm>
            <a:off x="5830935" y="1051406"/>
            <a:ext cx="1523540" cy="60511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B6A5160-0F9D-4E05-868E-42B02C8C96E0}"/>
              </a:ext>
            </a:extLst>
          </p:cNvPr>
          <p:cNvSpPr txBox="1"/>
          <p:nvPr/>
        </p:nvSpPr>
        <p:spPr>
          <a:xfrm>
            <a:off x="4204828" y="1267967"/>
            <a:ext cx="63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UBR2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232CEC3-FAA8-4B9E-B074-571AE54385C6}"/>
              </a:ext>
            </a:extLst>
          </p:cNvPr>
          <p:cNvSpPr txBox="1"/>
          <p:nvPr/>
        </p:nvSpPr>
        <p:spPr>
          <a:xfrm>
            <a:off x="4334513" y="2884974"/>
            <a:ext cx="83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Hsp70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B836BA-548D-4AAF-9F18-8DAE92C3FBE8}"/>
              </a:ext>
            </a:extLst>
          </p:cNvPr>
          <p:cNvSpPr txBox="1"/>
          <p:nvPr/>
        </p:nvSpPr>
        <p:spPr>
          <a:xfrm>
            <a:off x="4653342" y="5351346"/>
            <a:ext cx="79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VDAC1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CF62E8-1694-48C6-B524-E888E6F7F006}"/>
              </a:ext>
            </a:extLst>
          </p:cNvPr>
          <p:cNvSpPr txBox="1"/>
          <p:nvPr/>
        </p:nvSpPr>
        <p:spPr>
          <a:xfrm>
            <a:off x="4293135" y="4897687"/>
            <a:ext cx="1050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VDAC1-Ub</a:t>
            </a:r>
            <a:r>
              <a:rPr lang="en-US" altLang="zh-CN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7FA8E7D-6591-4BD4-B73D-7D5CE26405B0}"/>
              </a:ext>
            </a:extLst>
          </p:cNvPr>
          <p:cNvCxnSpPr/>
          <p:nvPr/>
        </p:nvCxnSpPr>
        <p:spPr>
          <a:xfrm>
            <a:off x="5343794" y="4589910"/>
            <a:ext cx="0" cy="7910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BDE3BF0-0751-4387-89A6-700BA93190D4}"/>
              </a:ext>
            </a:extLst>
          </p:cNvPr>
          <p:cNvSpPr txBox="1"/>
          <p:nvPr/>
        </p:nvSpPr>
        <p:spPr>
          <a:xfrm>
            <a:off x="8486211" y="23213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6c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5F2552-3639-4EB4-896E-A6C12856591C}"/>
              </a:ext>
            </a:extLst>
          </p:cNvPr>
          <p:cNvSpPr txBox="1"/>
          <p:nvPr/>
        </p:nvSpPr>
        <p:spPr>
          <a:xfrm>
            <a:off x="3399849" y="1627842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C6902CE-F8DE-4840-8098-6B9138632568}"/>
              </a:ext>
            </a:extLst>
          </p:cNvPr>
          <p:cNvSpPr txBox="1"/>
          <p:nvPr/>
        </p:nvSpPr>
        <p:spPr>
          <a:xfrm>
            <a:off x="3407220" y="1812503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68A996B-A98C-4B5C-9EA8-41E419EBC7E0}"/>
              </a:ext>
            </a:extLst>
          </p:cNvPr>
          <p:cNvSpPr txBox="1"/>
          <p:nvPr/>
        </p:nvSpPr>
        <p:spPr>
          <a:xfrm>
            <a:off x="3407220" y="1343215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14BF2F-85C4-421C-BC25-82B055B1A166}"/>
              </a:ext>
            </a:extLst>
          </p:cNvPr>
          <p:cNvSpPr txBox="1"/>
          <p:nvPr/>
        </p:nvSpPr>
        <p:spPr>
          <a:xfrm>
            <a:off x="7306594" y="1301416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00F4C18-8172-4F41-9ABE-DED8D1E865B4}"/>
              </a:ext>
            </a:extLst>
          </p:cNvPr>
          <p:cNvSpPr txBox="1"/>
          <p:nvPr/>
        </p:nvSpPr>
        <p:spPr>
          <a:xfrm>
            <a:off x="7306594" y="1706792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F8A87D6-C9DE-4FF6-9B32-043D49E96C56}"/>
              </a:ext>
            </a:extLst>
          </p:cNvPr>
          <p:cNvSpPr txBox="1"/>
          <p:nvPr/>
        </p:nvSpPr>
        <p:spPr>
          <a:xfrm>
            <a:off x="7313965" y="1063093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6D1A57-0389-48F5-8E65-7E9217C5636A}"/>
              </a:ext>
            </a:extLst>
          </p:cNvPr>
          <p:cNvSpPr txBox="1"/>
          <p:nvPr/>
        </p:nvSpPr>
        <p:spPr>
          <a:xfrm>
            <a:off x="3263567" y="3317605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72A6D67-0C32-4D2B-A466-FE87B8447167}"/>
              </a:ext>
            </a:extLst>
          </p:cNvPr>
          <p:cNvSpPr txBox="1"/>
          <p:nvPr/>
        </p:nvSpPr>
        <p:spPr>
          <a:xfrm>
            <a:off x="3270938" y="355260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95F3B88-D78D-40F2-9137-5A27D667E522}"/>
              </a:ext>
            </a:extLst>
          </p:cNvPr>
          <p:cNvSpPr txBox="1"/>
          <p:nvPr/>
        </p:nvSpPr>
        <p:spPr>
          <a:xfrm>
            <a:off x="3270938" y="3083312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86C88BC-0936-4A38-AE4F-73BAB378AFB1}"/>
              </a:ext>
            </a:extLst>
          </p:cNvPr>
          <p:cNvSpPr txBox="1"/>
          <p:nvPr/>
        </p:nvSpPr>
        <p:spPr>
          <a:xfrm>
            <a:off x="3456858" y="4993593"/>
            <a:ext cx="911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FEDD21A-A6E1-4FEA-BCE2-DAC0DB4B5740}"/>
              </a:ext>
            </a:extLst>
          </p:cNvPr>
          <p:cNvSpPr txBox="1"/>
          <p:nvPr/>
        </p:nvSpPr>
        <p:spPr>
          <a:xfrm>
            <a:off x="3457643" y="5270971"/>
            <a:ext cx="911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C4B590-0568-4859-83C2-0060C8F52217}"/>
              </a:ext>
            </a:extLst>
          </p:cNvPr>
          <p:cNvSpPr txBox="1"/>
          <p:nvPr/>
        </p:nvSpPr>
        <p:spPr>
          <a:xfrm>
            <a:off x="3456858" y="4751904"/>
            <a:ext cx="911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239D7CC-342F-42F6-99B2-215773250BB9}"/>
              </a:ext>
            </a:extLst>
          </p:cNvPr>
          <p:cNvSpPr txBox="1"/>
          <p:nvPr/>
        </p:nvSpPr>
        <p:spPr>
          <a:xfrm>
            <a:off x="6844016" y="2866916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3BC9A69-F125-4DEB-B48E-F01599BC6635}"/>
              </a:ext>
            </a:extLst>
          </p:cNvPr>
          <p:cNvSpPr txBox="1"/>
          <p:nvPr/>
        </p:nvSpPr>
        <p:spPr>
          <a:xfrm>
            <a:off x="6784995" y="2637316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B20641C-1D05-4F25-8C55-71156B1E65B6}"/>
              </a:ext>
            </a:extLst>
          </p:cNvPr>
          <p:cNvSpPr txBox="1"/>
          <p:nvPr/>
        </p:nvSpPr>
        <p:spPr>
          <a:xfrm>
            <a:off x="6846963" y="3133113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9BD95BA-73DA-4D23-86C0-E8024BFE50A0}"/>
              </a:ext>
            </a:extLst>
          </p:cNvPr>
          <p:cNvSpPr txBox="1"/>
          <p:nvPr/>
        </p:nvSpPr>
        <p:spPr>
          <a:xfrm>
            <a:off x="6967258" y="540947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A685C9B-0F8C-4618-9281-1EFD4CEEC843}"/>
              </a:ext>
            </a:extLst>
          </p:cNvPr>
          <p:cNvSpPr txBox="1"/>
          <p:nvPr/>
        </p:nvSpPr>
        <p:spPr>
          <a:xfrm>
            <a:off x="6962033" y="6010310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2CF742F-4E21-4652-86BD-302A001A237C}"/>
              </a:ext>
            </a:extLst>
          </p:cNvPr>
          <p:cNvSpPr txBox="1"/>
          <p:nvPr/>
        </p:nvSpPr>
        <p:spPr>
          <a:xfrm>
            <a:off x="7005161" y="3983149"/>
            <a:ext cx="85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F56D402-235E-40DD-9A92-830998DC6BF1}"/>
              </a:ext>
            </a:extLst>
          </p:cNvPr>
          <p:cNvSpPr txBox="1"/>
          <p:nvPr/>
        </p:nvSpPr>
        <p:spPr>
          <a:xfrm>
            <a:off x="7012116" y="4540689"/>
            <a:ext cx="626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3DE6A675-8998-46C3-AF5B-977FF4B597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087" y="4293147"/>
            <a:ext cx="2823335" cy="140089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E48BDC3B-F5E9-4CD3-9C15-73206FB000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2" b="7946"/>
          <a:stretch/>
        </p:blipFill>
        <p:spPr>
          <a:xfrm>
            <a:off x="8812135" y="2992821"/>
            <a:ext cx="2655240" cy="93741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1310C3-073F-4D21-ACE3-0E2A58D383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9" t="8269" b="17101"/>
          <a:stretch/>
        </p:blipFill>
        <p:spPr>
          <a:xfrm>
            <a:off x="8890652" y="1163961"/>
            <a:ext cx="2700333" cy="1037137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BDE00B7C-6220-4B2B-A69F-ED0FE45C7FF8}"/>
              </a:ext>
            </a:extLst>
          </p:cNvPr>
          <p:cNvSpPr txBox="1"/>
          <p:nvPr/>
        </p:nvSpPr>
        <p:spPr>
          <a:xfrm>
            <a:off x="8167321" y="1530411"/>
            <a:ext cx="7077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COX IV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907E21E-B912-43C9-BB53-A7C62AB5CB52}"/>
              </a:ext>
            </a:extLst>
          </p:cNvPr>
          <p:cNvSpPr txBox="1"/>
          <p:nvPr/>
        </p:nvSpPr>
        <p:spPr>
          <a:xfrm>
            <a:off x="8305323" y="3317605"/>
            <a:ext cx="5853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PDH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77B8126-32EF-407A-A2FD-EF11414C854A}"/>
              </a:ext>
            </a:extLst>
          </p:cNvPr>
          <p:cNvSpPr txBox="1"/>
          <p:nvPr/>
        </p:nvSpPr>
        <p:spPr>
          <a:xfrm>
            <a:off x="8305323" y="4816621"/>
            <a:ext cx="661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637349F-B777-4A3D-8E98-4AF693A9BAFE}"/>
              </a:ext>
            </a:extLst>
          </p:cNvPr>
          <p:cNvSpPr txBox="1"/>
          <p:nvPr/>
        </p:nvSpPr>
        <p:spPr>
          <a:xfrm>
            <a:off x="11515564" y="1579065"/>
            <a:ext cx="562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9F65681-EE9C-47CE-A628-98E2ACF5DFF7}"/>
              </a:ext>
            </a:extLst>
          </p:cNvPr>
          <p:cNvSpPr txBox="1"/>
          <p:nvPr/>
        </p:nvSpPr>
        <p:spPr>
          <a:xfrm>
            <a:off x="11516932" y="1973928"/>
            <a:ext cx="62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3E5FA23-9C6F-421C-80F7-0D1CB0DC239E}"/>
              </a:ext>
            </a:extLst>
          </p:cNvPr>
          <p:cNvSpPr txBox="1"/>
          <p:nvPr/>
        </p:nvSpPr>
        <p:spPr>
          <a:xfrm>
            <a:off x="11519299" y="1215223"/>
            <a:ext cx="5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8E3C82F-6DF9-4E49-A648-21CA78EAD20B}"/>
              </a:ext>
            </a:extLst>
          </p:cNvPr>
          <p:cNvSpPr txBox="1"/>
          <p:nvPr/>
        </p:nvSpPr>
        <p:spPr>
          <a:xfrm>
            <a:off x="11413833" y="3294019"/>
            <a:ext cx="58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6D969A1-7DDE-4008-9334-2BCAFDF48C6B}"/>
              </a:ext>
            </a:extLst>
          </p:cNvPr>
          <p:cNvSpPr txBox="1"/>
          <p:nvPr/>
        </p:nvSpPr>
        <p:spPr>
          <a:xfrm>
            <a:off x="11429275" y="3717858"/>
            <a:ext cx="58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C6FC406-6C4E-45A2-90F5-BADD06D58C79}"/>
              </a:ext>
            </a:extLst>
          </p:cNvPr>
          <p:cNvSpPr txBox="1"/>
          <p:nvPr/>
        </p:nvSpPr>
        <p:spPr>
          <a:xfrm>
            <a:off x="11413833" y="2884974"/>
            <a:ext cx="627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31C26DC-67B1-40E5-B500-43F0439D1EBB}"/>
              </a:ext>
            </a:extLst>
          </p:cNvPr>
          <p:cNvSpPr txBox="1"/>
          <p:nvPr/>
        </p:nvSpPr>
        <p:spPr>
          <a:xfrm>
            <a:off x="11179586" y="4901877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05713E3-5B00-4F75-914B-161C390365CD}"/>
              </a:ext>
            </a:extLst>
          </p:cNvPr>
          <p:cNvSpPr txBox="1"/>
          <p:nvPr/>
        </p:nvSpPr>
        <p:spPr>
          <a:xfrm>
            <a:off x="11185574" y="5231878"/>
            <a:ext cx="739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20B3B2A-0075-4D21-8EFA-C55EE72092D3}"/>
              </a:ext>
            </a:extLst>
          </p:cNvPr>
          <p:cNvSpPr txBox="1"/>
          <p:nvPr/>
        </p:nvSpPr>
        <p:spPr>
          <a:xfrm>
            <a:off x="11179586" y="4612794"/>
            <a:ext cx="671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8CCC8D7-22C6-4B25-86D5-D2413259D883}"/>
              </a:ext>
            </a:extLst>
          </p:cNvPr>
          <p:cNvSpPr/>
          <p:nvPr/>
        </p:nvSpPr>
        <p:spPr>
          <a:xfrm>
            <a:off x="9190987" y="1482529"/>
            <a:ext cx="1337198" cy="41677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88C6910-8DF7-474B-84D7-4BCA5B40CE8F}"/>
              </a:ext>
            </a:extLst>
          </p:cNvPr>
          <p:cNvSpPr/>
          <p:nvPr/>
        </p:nvSpPr>
        <p:spPr>
          <a:xfrm>
            <a:off x="9216154" y="3263104"/>
            <a:ext cx="1337198" cy="41677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EAFAE03-C3EA-4915-AEEE-544266439E6E}"/>
              </a:ext>
            </a:extLst>
          </p:cNvPr>
          <p:cNvSpPr/>
          <p:nvPr/>
        </p:nvSpPr>
        <p:spPr>
          <a:xfrm>
            <a:off x="9330947" y="4805463"/>
            <a:ext cx="1255961" cy="41677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1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90B3D73F-5F37-4942-B688-B9C31AF90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8710" r="11428" b="12041"/>
          <a:stretch/>
        </p:blipFill>
        <p:spPr>
          <a:xfrm flipH="1">
            <a:off x="7449639" y="542578"/>
            <a:ext cx="3115482" cy="14864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0268A52-E48E-4C02-9094-3F765EABE7D7}"/>
              </a:ext>
            </a:extLst>
          </p:cNvPr>
          <p:cNvSpPr txBox="1"/>
          <p:nvPr/>
        </p:nvSpPr>
        <p:spPr>
          <a:xfrm>
            <a:off x="465079" y="2123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6e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38FC95-F75A-4912-86A9-E5DC1DA63423}"/>
              </a:ext>
            </a:extLst>
          </p:cNvPr>
          <p:cNvSpPr/>
          <p:nvPr/>
        </p:nvSpPr>
        <p:spPr>
          <a:xfrm>
            <a:off x="2424222" y="958550"/>
            <a:ext cx="3101479" cy="45778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54BE10-B488-48B1-A2AF-D219114580E6}"/>
              </a:ext>
            </a:extLst>
          </p:cNvPr>
          <p:cNvSpPr/>
          <p:nvPr/>
        </p:nvSpPr>
        <p:spPr>
          <a:xfrm>
            <a:off x="2565672" y="2011348"/>
            <a:ext cx="3214493" cy="45778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3EE269-5975-4BF4-B913-51ADB3DD0632}"/>
              </a:ext>
            </a:extLst>
          </p:cNvPr>
          <p:cNvSpPr txBox="1"/>
          <p:nvPr/>
        </p:nvSpPr>
        <p:spPr>
          <a:xfrm>
            <a:off x="6619293" y="24171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6i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598756-6AB0-45BD-9131-C98EF70B84B8}"/>
              </a:ext>
            </a:extLst>
          </p:cNvPr>
          <p:cNvGrpSpPr/>
          <p:nvPr/>
        </p:nvGrpSpPr>
        <p:grpSpPr>
          <a:xfrm>
            <a:off x="304262" y="711670"/>
            <a:ext cx="6032622" cy="1213200"/>
            <a:chOff x="177262" y="711670"/>
            <a:chExt cx="6032622" cy="12132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7F142A6-49E6-4322-B658-BBF39B9154A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67" y="711670"/>
              <a:ext cx="4780800" cy="121320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C700969-BC07-4C33-9410-B9BDCDAF0766}"/>
                </a:ext>
              </a:extLst>
            </p:cNvPr>
            <p:cNvSpPr txBox="1"/>
            <p:nvPr/>
          </p:nvSpPr>
          <p:spPr>
            <a:xfrm>
              <a:off x="177262" y="1144823"/>
              <a:ext cx="727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UBR2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A88C74C-8E5C-4E46-8F8A-D08D2B15A942}"/>
                </a:ext>
              </a:extLst>
            </p:cNvPr>
            <p:cNvSpPr txBox="1"/>
            <p:nvPr/>
          </p:nvSpPr>
          <p:spPr>
            <a:xfrm>
              <a:off x="5356528" y="1081472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180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FA20CC1-E7EE-40A5-AFBE-8B4DAA7A51AD}"/>
                </a:ext>
              </a:extLst>
            </p:cNvPr>
            <p:cNvSpPr txBox="1"/>
            <p:nvPr/>
          </p:nvSpPr>
          <p:spPr>
            <a:xfrm>
              <a:off x="5356528" y="1310379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31AD864-C84D-46AF-B2F6-EC01A264FD57}"/>
                </a:ext>
              </a:extLst>
            </p:cNvPr>
            <p:cNvSpPr txBox="1"/>
            <p:nvPr/>
          </p:nvSpPr>
          <p:spPr>
            <a:xfrm>
              <a:off x="5356528" y="852565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245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857F23D-66BC-450D-9270-2158913C6E58}"/>
              </a:ext>
            </a:extLst>
          </p:cNvPr>
          <p:cNvGrpSpPr/>
          <p:nvPr/>
        </p:nvGrpSpPr>
        <p:grpSpPr>
          <a:xfrm>
            <a:off x="304262" y="1488868"/>
            <a:ext cx="6263419" cy="1476211"/>
            <a:chOff x="177262" y="1488868"/>
            <a:chExt cx="6263419" cy="147621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E7112AF-7655-4596-9C84-3F7A3804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809" y="1488868"/>
              <a:ext cx="5267191" cy="1476211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ED9E2BF-E200-4678-AE2C-C85B4A4FECA2}"/>
                </a:ext>
              </a:extLst>
            </p:cNvPr>
            <p:cNvSpPr txBox="1"/>
            <p:nvPr/>
          </p:nvSpPr>
          <p:spPr>
            <a:xfrm>
              <a:off x="177262" y="2073084"/>
              <a:ext cx="833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Tubulin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BE93057-8902-4BC3-A714-9A3C9940FDF2}"/>
                </a:ext>
              </a:extLst>
            </p:cNvPr>
            <p:cNvSpPr txBox="1"/>
            <p:nvPr/>
          </p:nvSpPr>
          <p:spPr>
            <a:xfrm>
              <a:off x="5581263" y="1783500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75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E74193D-B56C-41AD-ACB8-0D7B4D677344}"/>
                </a:ext>
              </a:extLst>
            </p:cNvPr>
            <p:cNvSpPr txBox="1"/>
            <p:nvPr/>
          </p:nvSpPr>
          <p:spPr>
            <a:xfrm>
              <a:off x="5581263" y="2321864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48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A2D9D74-517B-4AE5-AD5D-325ABCBB267A}"/>
                </a:ext>
              </a:extLst>
            </p:cNvPr>
            <p:cNvSpPr txBox="1"/>
            <p:nvPr/>
          </p:nvSpPr>
          <p:spPr>
            <a:xfrm>
              <a:off x="5587325" y="2006108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63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F69831E-D710-49AD-B5CD-969D92F63638}"/>
              </a:ext>
            </a:extLst>
          </p:cNvPr>
          <p:cNvGrpSpPr/>
          <p:nvPr/>
        </p:nvGrpSpPr>
        <p:grpSpPr>
          <a:xfrm>
            <a:off x="7615355" y="703726"/>
            <a:ext cx="3171297" cy="3652776"/>
            <a:chOff x="7271393" y="2234776"/>
            <a:chExt cx="3171297" cy="365277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A96D22-C983-4352-B4DA-9D2A4C680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0138" y="4373077"/>
              <a:ext cx="2444316" cy="1514475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ADD91D8-072D-4B5E-83C4-0B4CCE92A56C}"/>
                </a:ext>
              </a:extLst>
            </p:cNvPr>
            <p:cNvSpPr txBox="1"/>
            <p:nvPr/>
          </p:nvSpPr>
          <p:spPr>
            <a:xfrm>
              <a:off x="7271393" y="2517874"/>
              <a:ext cx="7952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729215"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COX IV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B9A21F4-0066-46A3-9A53-D6DEDD651C58}"/>
                </a:ext>
              </a:extLst>
            </p:cNvPr>
            <p:cNvSpPr txBox="1"/>
            <p:nvPr/>
          </p:nvSpPr>
          <p:spPr>
            <a:xfrm>
              <a:off x="9577210" y="2517874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17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7D87B7F-5C92-4435-B1DC-DBB60B87C617}"/>
                </a:ext>
              </a:extLst>
            </p:cNvPr>
            <p:cNvSpPr txBox="1"/>
            <p:nvPr/>
          </p:nvSpPr>
          <p:spPr>
            <a:xfrm>
              <a:off x="9582848" y="2802114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11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B4A31DB-1B36-40A5-8B25-E9A0E8E57DD5}"/>
                </a:ext>
              </a:extLst>
            </p:cNvPr>
            <p:cNvSpPr txBox="1"/>
            <p:nvPr/>
          </p:nvSpPr>
          <p:spPr>
            <a:xfrm>
              <a:off x="9589334" y="2234776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1417DFA-B89C-405C-94A5-6229426AB2A2}"/>
              </a:ext>
            </a:extLst>
          </p:cNvPr>
          <p:cNvGrpSpPr/>
          <p:nvPr/>
        </p:nvGrpSpPr>
        <p:grpSpPr>
          <a:xfrm>
            <a:off x="7681613" y="1760364"/>
            <a:ext cx="3092915" cy="1214290"/>
            <a:chOff x="7337651" y="3291414"/>
            <a:chExt cx="3092915" cy="121429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6B7B5D0-827C-4C71-AA58-AEBFAE4A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09358" y="3291414"/>
              <a:ext cx="3018454" cy="1214290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8C1EAC2-C98C-4314-A790-285001930B70}"/>
                </a:ext>
              </a:extLst>
            </p:cNvPr>
            <p:cNvSpPr txBox="1"/>
            <p:nvPr/>
          </p:nvSpPr>
          <p:spPr>
            <a:xfrm>
              <a:off x="7337651" y="3642229"/>
              <a:ext cx="5703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729215"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rPr>
                <a:t> PDH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F0AE26E-53F9-471A-90BD-7547426428E6}"/>
                </a:ext>
              </a:extLst>
            </p:cNvPr>
            <p:cNvSpPr txBox="1"/>
            <p:nvPr/>
          </p:nvSpPr>
          <p:spPr>
            <a:xfrm>
              <a:off x="9577210" y="3634006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48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B0E5A4B-A5C5-4DA7-B453-5DAFA9588178}"/>
                </a:ext>
              </a:extLst>
            </p:cNvPr>
            <p:cNvSpPr txBox="1"/>
            <p:nvPr/>
          </p:nvSpPr>
          <p:spPr>
            <a:xfrm>
              <a:off x="9577210" y="3883804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A8BA0ED-5250-4190-BAFD-34EB7C81299E}"/>
                </a:ext>
              </a:extLst>
            </p:cNvPr>
            <p:cNvSpPr txBox="1"/>
            <p:nvPr/>
          </p:nvSpPr>
          <p:spPr>
            <a:xfrm>
              <a:off x="9577210" y="3381775"/>
              <a:ext cx="853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63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1293676-1C22-4D12-B1F4-7916C6816D55}"/>
              </a:ext>
            </a:extLst>
          </p:cNvPr>
          <p:cNvGrpSpPr/>
          <p:nvPr/>
        </p:nvGrpSpPr>
        <p:grpSpPr>
          <a:xfrm>
            <a:off x="8044284" y="4171281"/>
            <a:ext cx="2727490" cy="1133475"/>
            <a:chOff x="7622827" y="4537477"/>
            <a:chExt cx="2727490" cy="1133475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8892932-E138-4D7E-838F-1C3E7174B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2827" y="4537477"/>
              <a:ext cx="2288812" cy="1133475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F864BCD-0618-4F3A-9544-FB0525E1EB76}"/>
                </a:ext>
              </a:extLst>
            </p:cNvPr>
            <p:cNvSpPr txBox="1"/>
            <p:nvPr/>
          </p:nvSpPr>
          <p:spPr>
            <a:xfrm>
              <a:off x="9439239" y="4933547"/>
              <a:ext cx="576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48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0530183-ECFB-4E2B-9D73-1A7B5A9E4798}"/>
                </a:ext>
              </a:extLst>
            </p:cNvPr>
            <p:cNvSpPr txBox="1"/>
            <p:nvPr/>
          </p:nvSpPr>
          <p:spPr>
            <a:xfrm>
              <a:off x="9439239" y="5243314"/>
              <a:ext cx="9110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25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C2E5653-CEB4-474B-B82F-03929FC39A4B}"/>
                </a:ext>
              </a:extLst>
            </p:cNvPr>
            <p:cNvSpPr txBox="1"/>
            <p:nvPr/>
          </p:nvSpPr>
          <p:spPr>
            <a:xfrm>
              <a:off x="9439239" y="4708636"/>
              <a:ext cx="576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63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1F494731-CD2B-4F41-BEBA-763581CCE418}"/>
              </a:ext>
            </a:extLst>
          </p:cNvPr>
          <p:cNvSpPr/>
          <p:nvPr/>
        </p:nvSpPr>
        <p:spPr>
          <a:xfrm>
            <a:off x="2431556" y="912405"/>
            <a:ext cx="2924763" cy="602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C8A46FD-322F-413A-8F9A-9E81A85BAAB1}"/>
              </a:ext>
            </a:extLst>
          </p:cNvPr>
          <p:cNvSpPr/>
          <p:nvPr/>
        </p:nvSpPr>
        <p:spPr>
          <a:xfrm>
            <a:off x="2583532" y="2017379"/>
            <a:ext cx="3130793" cy="602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B1DB9D1-B343-4352-A507-045FA27F3E00}"/>
              </a:ext>
            </a:extLst>
          </p:cNvPr>
          <p:cNvSpPr txBox="1"/>
          <p:nvPr/>
        </p:nvSpPr>
        <p:spPr>
          <a:xfrm>
            <a:off x="7787062" y="4489092"/>
            <a:ext cx="661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Actin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848511F-B48C-4609-8839-E0B0ECF0592B}"/>
              </a:ext>
            </a:extLst>
          </p:cNvPr>
          <p:cNvSpPr txBox="1"/>
          <p:nvPr/>
        </p:nvSpPr>
        <p:spPr>
          <a:xfrm>
            <a:off x="9941685" y="3306155"/>
            <a:ext cx="566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7412435-11F2-49F3-A0C5-097E48C83313}"/>
              </a:ext>
            </a:extLst>
          </p:cNvPr>
          <p:cNvSpPr txBox="1"/>
          <p:nvPr/>
        </p:nvSpPr>
        <p:spPr>
          <a:xfrm>
            <a:off x="9950074" y="3638886"/>
            <a:ext cx="552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17AD5AC-EC8F-49C2-BB76-5B47D4B1DC89}"/>
              </a:ext>
            </a:extLst>
          </p:cNvPr>
          <p:cNvSpPr txBox="1"/>
          <p:nvPr/>
        </p:nvSpPr>
        <p:spPr>
          <a:xfrm>
            <a:off x="9933296" y="3098543"/>
            <a:ext cx="558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A2FAA99-487F-4519-BE56-E6E295FF23D9}"/>
              </a:ext>
            </a:extLst>
          </p:cNvPr>
          <p:cNvSpPr txBox="1"/>
          <p:nvPr/>
        </p:nvSpPr>
        <p:spPr>
          <a:xfrm>
            <a:off x="7642279" y="3244135"/>
            <a:ext cx="7414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TOM20</a:t>
            </a:r>
          </a:p>
        </p:txBody>
      </p:sp>
    </p:spTree>
    <p:extLst>
      <p:ext uri="{BB962C8B-B14F-4D97-AF65-F5344CB8AC3E}">
        <p14:creationId xmlns:p14="http://schemas.microsoft.com/office/powerpoint/2010/main" val="109936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E0354-C56F-4D21-8CAF-1E26A28A0E74}"/>
              </a:ext>
            </a:extLst>
          </p:cNvPr>
          <p:cNvGrpSpPr/>
          <p:nvPr/>
        </p:nvGrpSpPr>
        <p:grpSpPr>
          <a:xfrm>
            <a:off x="821561" y="2627342"/>
            <a:ext cx="3316999" cy="1767798"/>
            <a:chOff x="8609498" y="562060"/>
            <a:chExt cx="3316999" cy="176779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FC331B1-595C-4BB7-9A91-B166B36E6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9728" flipH="1">
              <a:off x="8609498" y="562060"/>
              <a:ext cx="2868376" cy="1767798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1756012-A73D-4253-B1B1-E1CA91A8CF38}"/>
                </a:ext>
              </a:extLst>
            </p:cNvPr>
            <p:cNvSpPr txBox="1"/>
            <p:nvPr/>
          </p:nvSpPr>
          <p:spPr>
            <a:xfrm>
              <a:off x="11339303" y="955421"/>
              <a:ext cx="5680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63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C07103F-2D29-43B2-B236-F96BC19D8143}"/>
                </a:ext>
              </a:extLst>
            </p:cNvPr>
            <p:cNvSpPr txBox="1"/>
            <p:nvPr/>
          </p:nvSpPr>
          <p:spPr>
            <a:xfrm>
              <a:off x="11358440" y="1858283"/>
              <a:ext cx="5680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11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890A3B7-95BA-464F-B5C5-1A9BBABE98B2}"/>
                </a:ext>
              </a:extLst>
            </p:cNvPr>
            <p:cNvSpPr txBox="1"/>
            <p:nvPr/>
          </p:nvSpPr>
          <p:spPr>
            <a:xfrm>
              <a:off x="11320393" y="585091"/>
              <a:ext cx="605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100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112735D-9917-4466-A244-E44A6F70C8EE}"/>
              </a:ext>
            </a:extLst>
          </p:cNvPr>
          <p:cNvGrpSpPr/>
          <p:nvPr/>
        </p:nvGrpSpPr>
        <p:grpSpPr>
          <a:xfrm>
            <a:off x="711130" y="845664"/>
            <a:ext cx="3200359" cy="1634288"/>
            <a:chOff x="8163774" y="3923321"/>
            <a:chExt cx="3200359" cy="163428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AF9D5B4-1EEF-43B6-BA10-676878CC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9218" y="3923321"/>
              <a:ext cx="2254191" cy="163428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575B04A-1FB1-440C-89CA-56D5C222C3BF}"/>
                </a:ext>
              </a:extLst>
            </p:cNvPr>
            <p:cNvSpPr txBox="1"/>
            <p:nvPr/>
          </p:nvSpPr>
          <p:spPr>
            <a:xfrm>
              <a:off x="8163774" y="4511184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Ub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2E373AE-BB98-45FD-AFA3-EE450487101D}"/>
                </a:ext>
              </a:extLst>
            </p:cNvPr>
            <p:cNvSpPr txBox="1"/>
            <p:nvPr/>
          </p:nvSpPr>
          <p:spPr>
            <a:xfrm>
              <a:off x="10707329" y="4809358"/>
              <a:ext cx="6058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48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F222361-B736-41A0-879A-BD798DDFDD74}"/>
                </a:ext>
              </a:extLst>
            </p:cNvPr>
            <p:cNvSpPr txBox="1"/>
            <p:nvPr/>
          </p:nvSpPr>
          <p:spPr>
            <a:xfrm>
              <a:off x="10715718" y="3994639"/>
              <a:ext cx="6484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100 </a:t>
              </a:r>
              <a:r>
                <a:rPr lang="en-US" altLang="zh-CN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kDa</a:t>
              </a:r>
              <a:endParaRPr lang="zh-CN" alt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29E2E5F-4E9B-44E0-A40B-9DA2875D069F}"/>
              </a:ext>
            </a:extLst>
          </p:cNvPr>
          <p:cNvSpPr txBox="1"/>
          <p:nvPr/>
        </p:nvSpPr>
        <p:spPr>
          <a:xfrm>
            <a:off x="3234221" y="2288432"/>
            <a:ext cx="605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5034D4-889A-465E-932F-70EBBA7E456C}"/>
              </a:ext>
            </a:extLst>
          </p:cNvPr>
          <p:cNvSpPr txBox="1"/>
          <p:nvPr/>
        </p:nvSpPr>
        <p:spPr>
          <a:xfrm>
            <a:off x="36752" y="2968774"/>
            <a:ext cx="100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9215">
              <a:defRPr/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OM45-GFP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A69710-A83E-4732-8302-B3F2C66F2A5D}"/>
              </a:ext>
            </a:extLst>
          </p:cNvPr>
          <p:cNvSpPr txBox="1"/>
          <p:nvPr/>
        </p:nvSpPr>
        <p:spPr>
          <a:xfrm>
            <a:off x="522397" y="3407373"/>
            <a:ext cx="478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729215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GFP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3DD785B-881D-4E2A-86C5-1AC0968798C4}"/>
              </a:ext>
            </a:extLst>
          </p:cNvPr>
          <p:cNvSpPr txBox="1"/>
          <p:nvPr/>
        </p:nvSpPr>
        <p:spPr>
          <a:xfrm>
            <a:off x="522397" y="182401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S1a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FF02BC3-5C6E-48F2-AB58-35A361062CAA}"/>
              </a:ext>
            </a:extLst>
          </p:cNvPr>
          <p:cNvSpPr txBox="1"/>
          <p:nvPr/>
        </p:nvSpPr>
        <p:spPr>
          <a:xfrm>
            <a:off x="4376611" y="19811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S1d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816BA02-E02E-41F7-ACA0-B4E2BA3B2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443" y="890663"/>
            <a:ext cx="2440871" cy="18123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CFB9B93-B40A-4B7B-9956-952DF30F4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94" y="2534653"/>
            <a:ext cx="3236970" cy="95420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606B671-1A9A-4366-8C75-1334753275F2}"/>
              </a:ext>
            </a:extLst>
          </p:cNvPr>
          <p:cNvSpPr txBox="1"/>
          <p:nvPr/>
        </p:nvSpPr>
        <p:spPr>
          <a:xfrm>
            <a:off x="4303821" y="2857868"/>
            <a:ext cx="103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FLAG-POR1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43FB88A-9D18-4070-9F37-D421DEDE3268}"/>
              </a:ext>
            </a:extLst>
          </p:cNvPr>
          <p:cNvSpPr txBox="1"/>
          <p:nvPr/>
        </p:nvSpPr>
        <p:spPr>
          <a:xfrm>
            <a:off x="4553229" y="1907801"/>
            <a:ext cx="103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FLAG-POR1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CFC63A-5234-4FDA-A9BC-D5E88BCF215C}"/>
              </a:ext>
            </a:extLst>
          </p:cNvPr>
          <p:cNvSpPr txBox="1"/>
          <p:nvPr/>
        </p:nvSpPr>
        <p:spPr>
          <a:xfrm>
            <a:off x="4126176" y="1519625"/>
            <a:ext cx="1467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FLAG-POR1-Ub</a:t>
            </a:r>
            <a:r>
              <a:rPr lang="en-US" altLang="zh-CN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zh-CN" altLang="en-US" sz="1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51E109C-8E5F-41EC-9781-5E7676344419}"/>
              </a:ext>
            </a:extLst>
          </p:cNvPr>
          <p:cNvCxnSpPr/>
          <p:nvPr/>
        </p:nvCxnSpPr>
        <p:spPr>
          <a:xfrm>
            <a:off x="5416734" y="1252803"/>
            <a:ext cx="0" cy="710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7FB5E5BD-EBE8-4F9F-B7D4-DD1BA62BB809}"/>
              </a:ext>
            </a:extLst>
          </p:cNvPr>
          <p:cNvSpPr txBox="1"/>
          <p:nvPr/>
        </p:nvSpPr>
        <p:spPr>
          <a:xfrm>
            <a:off x="7522274" y="1906332"/>
            <a:ext cx="594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BCE3308-6A5A-4061-AEB4-0A33BA184432}"/>
              </a:ext>
            </a:extLst>
          </p:cNvPr>
          <p:cNvSpPr txBox="1"/>
          <p:nvPr/>
        </p:nvSpPr>
        <p:spPr>
          <a:xfrm>
            <a:off x="7513811" y="2257100"/>
            <a:ext cx="55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9F7FA0C-A678-44D3-8F7D-4D8C78C21ECF}"/>
              </a:ext>
            </a:extLst>
          </p:cNvPr>
          <p:cNvSpPr txBox="1"/>
          <p:nvPr/>
        </p:nvSpPr>
        <p:spPr>
          <a:xfrm>
            <a:off x="7521453" y="832123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03B21A6-E8DC-473C-B6C9-7ADAD4EE3D01}"/>
              </a:ext>
            </a:extLst>
          </p:cNvPr>
          <p:cNvSpPr txBox="1"/>
          <p:nvPr/>
        </p:nvSpPr>
        <p:spPr>
          <a:xfrm>
            <a:off x="7942982" y="2940583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12E896E-2022-4B01-9069-D35973722E75}"/>
              </a:ext>
            </a:extLst>
          </p:cNvPr>
          <p:cNvSpPr txBox="1"/>
          <p:nvPr/>
        </p:nvSpPr>
        <p:spPr>
          <a:xfrm>
            <a:off x="7946482" y="2642948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C3496B4-067F-42B7-8157-640B9E7F8BD7}"/>
              </a:ext>
            </a:extLst>
          </p:cNvPr>
          <p:cNvSpPr txBox="1"/>
          <p:nvPr/>
        </p:nvSpPr>
        <p:spPr>
          <a:xfrm>
            <a:off x="7933914" y="3273835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ED246082-AAF2-4C60-A212-C02B22907F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32" y="939975"/>
            <a:ext cx="2599988" cy="150179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73AB6CF-7C32-46FB-AF84-C5E7BA5FA7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9434" y="2548725"/>
            <a:ext cx="3103243" cy="113564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E04FFDD8-59B4-4824-9C6B-A482F6F49B1F}"/>
              </a:ext>
            </a:extLst>
          </p:cNvPr>
          <p:cNvSpPr txBox="1"/>
          <p:nvPr/>
        </p:nvSpPr>
        <p:spPr>
          <a:xfrm>
            <a:off x="8248919" y="19811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S1f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221BCAB-474A-47D8-8C0C-9861BCD44981}"/>
              </a:ext>
            </a:extLst>
          </p:cNvPr>
          <p:cNvSpPr txBox="1"/>
          <p:nvPr/>
        </p:nvSpPr>
        <p:spPr>
          <a:xfrm>
            <a:off x="11548185" y="1795492"/>
            <a:ext cx="594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CDAD1CB-C6E8-42B5-B563-3D74627DB279}"/>
              </a:ext>
            </a:extLst>
          </p:cNvPr>
          <p:cNvSpPr txBox="1"/>
          <p:nvPr/>
        </p:nvSpPr>
        <p:spPr>
          <a:xfrm>
            <a:off x="11548185" y="2106651"/>
            <a:ext cx="55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5329439-2301-4BC4-858B-7336C4A5CE8F}"/>
              </a:ext>
            </a:extLst>
          </p:cNvPr>
          <p:cNvSpPr txBox="1"/>
          <p:nvPr/>
        </p:nvSpPr>
        <p:spPr>
          <a:xfrm>
            <a:off x="11560064" y="1003596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37BF9E5-C61A-4FCD-8E45-AA4C933F2F24}"/>
              </a:ext>
            </a:extLst>
          </p:cNvPr>
          <p:cNvSpPr txBox="1"/>
          <p:nvPr/>
        </p:nvSpPr>
        <p:spPr>
          <a:xfrm>
            <a:off x="11643663" y="2527262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55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DDDD9E2-DDF8-486A-AC84-A16FBCC6B6DB}"/>
              </a:ext>
            </a:extLst>
          </p:cNvPr>
          <p:cNvSpPr txBox="1"/>
          <p:nvPr/>
        </p:nvSpPr>
        <p:spPr>
          <a:xfrm>
            <a:off x="11639126" y="3018017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DF4C9C2-DD01-49FE-9B89-EC7CA52AB2B9}"/>
              </a:ext>
            </a:extLst>
          </p:cNvPr>
          <p:cNvSpPr txBox="1"/>
          <p:nvPr/>
        </p:nvSpPr>
        <p:spPr>
          <a:xfrm>
            <a:off x="11660440" y="3363027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0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E0170E8-3C38-4C88-8A48-FB04253BC2EB}"/>
              </a:ext>
            </a:extLst>
          </p:cNvPr>
          <p:cNvSpPr txBox="1"/>
          <p:nvPr/>
        </p:nvSpPr>
        <p:spPr>
          <a:xfrm>
            <a:off x="3599841" y="1743852"/>
            <a:ext cx="552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C17CF0-0B8A-4660-BDD7-6CCBE7263F96}"/>
              </a:ext>
            </a:extLst>
          </p:cNvPr>
          <p:cNvSpPr txBox="1"/>
          <p:nvPr/>
        </p:nvSpPr>
        <p:spPr>
          <a:xfrm>
            <a:off x="3603180" y="538896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30AFEF0-95CA-4560-91AE-EBD08BF1752A}"/>
              </a:ext>
            </a:extLst>
          </p:cNvPr>
          <p:cNvSpPr txBox="1"/>
          <p:nvPr/>
        </p:nvSpPr>
        <p:spPr>
          <a:xfrm>
            <a:off x="3596958" y="2299840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D1D6CC-3B34-429D-A098-76B0145A4BA6}"/>
              </a:ext>
            </a:extLst>
          </p:cNvPr>
          <p:cNvSpPr txBox="1"/>
          <p:nvPr/>
        </p:nvSpPr>
        <p:spPr>
          <a:xfrm>
            <a:off x="3591148" y="2644176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16kDa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DF5EA1-6F81-4CDB-B110-FE9FF127BBBF}"/>
              </a:ext>
            </a:extLst>
          </p:cNvPr>
          <p:cNvSpPr txBox="1"/>
          <p:nvPr/>
        </p:nvSpPr>
        <p:spPr>
          <a:xfrm>
            <a:off x="3591148" y="2965370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242406-BE33-4A79-B645-FC5BECC8AB84}"/>
              </a:ext>
            </a:extLst>
          </p:cNvPr>
          <p:cNvSpPr txBox="1"/>
          <p:nvPr/>
        </p:nvSpPr>
        <p:spPr>
          <a:xfrm>
            <a:off x="239794" y="13931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S1g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016BED-7B2B-41AC-97B9-F59934927546}"/>
              </a:ext>
            </a:extLst>
          </p:cNvPr>
          <p:cNvSpPr txBox="1"/>
          <p:nvPr/>
        </p:nvSpPr>
        <p:spPr>
          <a:xfrm>
            <a:off x="3613394" y="1026520"/>
            <a:ext cx="611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072DE3B-76FF-4682-982C-41D420FFA965}"/>
              </a:ext>
            </a:extLst>
          </p:cNvPr>
          <p:cNvSpPr txBox="1"/>
          <p:nvPr/>
        </p:nvSpPr>
        <p:spPr>
          <a:xfrm>
            <a:off x="4718810" y="1589360"/>
            <a:ext cx="8018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Myc-Atg8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FBAD9B-24B1-4C84-A90F-51CDB692F9AC}"/>
              </a:ext>
            </a:extLst>
          </p:cNvPr>
          <p:cNvSpPr txBox="1"/>
          <p:nvPr/>
        </p:nvSpPr>
        <p:spPr>
          <a:xfrm>
            <a:off x="4418216" y="840998"/>
            <a:ext cx="113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FLAG-SAM50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C4ABA1B-910A-43D7-ACD8-2C0BF0CEF602}"/>
              </a:ext>
            </a:extLst>
          </p:cNvPr>
          <p:cNvSpPr txBox="1"/>
          <p:nvPr/>
        </p:nvSpPr>
        <p:spPr>
          <a:xfrm>
            <a:off x="4757905" y="2189596"/>
            <a:ext cx="71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HA-Ubr1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6EEEFD-A779-4607-91FD-9C054E78DE39}"/>
              </a:ext>
            </a:extLst>
          </p:cNvPr>
          <p:cNvSpPr txBox="1"/>
          <p:nvPr/>
        </p:nvSpPr>
        <p:spPr>
          <a:xfrm>
            <a:off x="7676975" y="1068263"/>
            <a:ext cx="543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D45A4AA-9EF6-411B-B9E6-E245400A47E8}"/>
              </a:ext>
            </a:extLst>
          </p:cNvPr>
          <p:cNvSpPr txBox="1"/>
          <p:nvPr/>
        </p:nvSpPr>
        <p:spPr>
          <a:xfrm>
            <a:off x="7680800" y="673661"/>
            <a:ext cx="543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456A2BB-10CD-4F5B-B33E-FD77B8853F76}"/>
              </a:ext>
            </a:extLst>
          </p:cNvPr>
          <p:cNvSpPr txBox="1"/>
          <p:nvPr/>
        </p:nvSpPr>
        <p:spPr>
          <a:xfrm>
            <a:off x="7698233" y="2390898"/>
            <a:ext cx="65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6CCAD6C-5728-4A31-96A0-A5E22A10E87A}"/>
              </a:ext>
            </a:extLst>
          </p:cNvPr>
          <p:cNvSpPr txBox="1"/>
          <p:nvPr/>
        </p:nvSpPr>
        <p:spPr>
          <a:xfrm>
            <a:off x="7702595" y="2010225"/>
            <a:ext cx="652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58C09A-B2DC-40D2-B16C-3245E052F965}"/>
              </a:ext>
            </a:extLst>
          </p:cNvPr>
          <p:cNvSpPr txBox="1"/>
          <p:nvPr/>
        </p:nvSpPr>
        <p:spPr>
          <a:xfrm>
            <a:off x="7682724" y="1375962"/>
            <a:ext cx="627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179477A-337D-46ED-9538-1D596C15C13A}"/>
              </a:ext>
            </a:extLst>
          </p:cNvPr>
          <p:cNvSpPr txBox="1"/>
          <p:nvPr/>
        </p:nvSpPr>
        <p:spPr>
          <a:xfrm>
            <a:off x="7689602" y="1711743"/>
            <a:ext cx="56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AA4E15-6D92-436F-8CFE-5955124CA393}"/>
              </a:ext>
            </a:extLst>
          </p:cNvPr>
          <p:cNvSpPr txBox="1"/>
          <p:nvPr/>
        </p:nvSpPr>
        <p:spPr>
          <a:xfrm>
            <a:off x="8727063" y="2207935"/>
            <a:ext cx="71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HA-Ubr1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16E938F-AB87-4197-A4B2-5CA68EAF96E5}"/>
              </a:ext>
            </a:extLst>
          </p:cNvPr>
          <p:cNvSpPr txBox="1"/>
          <p:nvPr/>
        </p:nvSpPr>
        <p:spPr>
          <a:xfrm>
            <a:off x="8630189" y="1544528"/>
            <a:ext cx="71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Myc-Atg8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20A65AF-15BE-4A4F-945A-544290172686}"/>
              </a:ext>
            </a:extLst>
          </p:cNvPr>
          <p:cNvSpPr txBox="1"/>
          <p:nvPr/>
        </p:nvSpPr>
        <p:spPr>
          <a:xfrm>
            <a:off x="8334394" y="797158"/>
            <a:ext cx="113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FLAG-SAM50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DBF6A85-D12F-4314-BFF2-E6C0B0E038DC}"/>
              </a:ext>
            </a:extLst>
          </p:cNvPr>
          <p:cNvSpPr txBox="1"/>
          <p:nvPr/>
        </p:nvSpPr>
        <p:spPr>
          <a:xfrm>
            <a:off x="11578069" y="973042"/>
            <a:ext cx="543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2082FF0-E6E0-4EA4-BECE-27955AB85E4F}"/>
              </a:ext>
            </a:extLst>
          </p:cNvPr>
          <p:cNvSpPr txBox="1"/>
          <p:nvPr/>
        </p:nvSpPr>
        <p:spPr>
          <a:xfrm>
            <a:off x="11573505" y="637163"/>
            <a:ext cx="543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63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D817ACC-1AC2-4172-89C2-EA077E5AC6D1}"/>
              </a:ext>
            </a:extLst>
          </p:cNvPr>
          <p:cNvSpPr txBox="1"/>
          <p:nvPr/>
        </p:nvSpPr>
        <p:spPr>
          <a:xfrm>
            <a:off x="11597165" y="2459700"/>
            <a:ext cx="65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FD460DE-DB90-45B9-A394-48AF9FE6A26C}"/>
              </a:ext>
            </a:extLst>
          </p:cNvPr>
          <p:cNvSpPr txBox="1"/>
          <p:nvPr/>
        </p:nvSpPr>
        <p:spPr>
          <a:xfrm>
            <a:off x="11584749" y="2037082"/>
            <a:ext cx="652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245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DFF93EB-FFAC-49BE-9F42-C27C489B0594}"/>
              </a:ext>
            </a:extLst>
          </p:cNvPr>
          <p:cNvSpPr txBox="1"/>
          <p:nvPr/>
        </p:nvSpPr>
        <p:spPr>
          <a:xfrm>
            <a:off x="11580182" y="1215112"/>
            <a:ext cx="627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01427D-F39B-4A84-98BD-76F2643D0DEE}"/>
              </a:ext>
            </a:extLst>
          </p:cNvPr>
          <p:cNvSpPr txBox="1"/>
          <p:nvPr/>
        </p:nvSpPr>
        <p:spPr>
          <a:xfrm>
            <a:off x="11584749" y="1636530"/>
            <a:ext cx="568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altLang="zh-CN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kDa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3F20CD2-8312-44B3-A745-1017992012AC}"/>
              </a:ext>
            </a:extLst>
          </p:cNvPr>
          <p:cNvSpPr txBox="1"/>
          <p:nvPr/>
        </p:nvSpPr>
        <p:spPr>
          <a:xfrm>
            <a:off x="6228855" y="2735758"/>
            <a:ext cx="534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IP: FLAG                                                                                         Input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8D8E1DC-9187-4310-AB59-334DC1DC6D46}"/>
              </a:ext>
            </a:extLst>
          </p:cNvPr>
          <p:cNvCxnSpPr>
            <a:cxnSpLocks/>
          </p:cNvCxnSpPr>
          <p:nvPr/>
        </p:nvCxnSpPr>
        <p:spPr>
          <a:xfrm>
            <a:off x="5602308" y="2703357"/>
            <a:ext cx="21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74BC404-9079-419F-9240-2EA5BD0BD7A3}"/>
              </a:ext>
            </a:extLst>
          </p:cNvPr>
          <p:cNvCxnSpPr>
            <a:cxnSpLocks/>
          </p:cNvCxnSpPr>
          <p:nvPr/>
        </p:nvCxnSpPr>
        <p:spPr>
          <a:xfrm>
            <a:off x="9552258" y="2718969"/>
            <a:ext cx="20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图片 38">
            <a:extLst>
              <a:ext uri="{FF2B5EF4-FFF2-40B4-BE49-F238E27FC236}">
                <a16:creationId xmlns:a16="http://schemas.microsoft.com/office/drawing/2014/main" id="{CBB5F157-B6CC-450F-874E-6FC9CA635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7401" t="42424" r="42074" b="51515"/>
          <a:stretch/>
        </p:blipFill>
        <p:spPr>
          <a:xfrm flipH="1">
            <a:off x="5454756" y="743323"/>
            <a:ext cx="2299802" cy="513819"/>
          </a:xfrm>
          <a:prstGeom prst="rect">
            <a:avLst/>
          </a:prstGeom>
          <a:ln>
            <a:noFill/>
          </a:ln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FB0273D-E3D2-4A8C-893A-686E27B3040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3" y="1338619"/>
            <a:ext cx="2299803" cy="621267"/>
          </a:xfrm>
          <a:prstGeom prst="rect">
            <a:avLst/>
          </a:prstGeom>
          <a:ln>
            <a:noFill/>
          </a:ln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FA6BD4FD-2E1B-44E6-8D2E-027FF5185EA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99" y="1999919"/>
            <a:ext cx="2307009" cy="628896"/>
          </a:xfrm>
          <a:prstGeom prst="rect">
            <a:avLst/>
          </a:prstGeom>
          <a:ln>
            <a:noFill/>
          </a:ln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1DDFE86-2BCF-4D9A-890E-2604A45EBC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4242" t="41064" r="45549" b="50582"/>
          <a:stretch/>
        </p:blipFill>
        <p:spPr>
          <a:xfrm flipH="1">
            <a:off x="9406658" y="614403"/>
            <a:ext cx="2249499" cy="612000"/>
          </a:xfrm>
          <a:prstGeom prst="rect">
            <a:avLst/>
          </a:prstGeom>
          <a:ln>
            <a:noFill/>
          </a:ln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520FD9F-00FC-4699-A33A-93B0E9008B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7232" t="36633" r="42837" b="55152"/>
          <a:stretch/>
        </p:blipFill>
        <p:spPr>
          <a:xfrm>
            <a:off x="9392402" y="1977793"/>
            <a:ext cx="2272145" cy="661374"/>
          </a:xfrm>
          <a:prstGeom prst="rect">
            <a:avLst/>
          </a:prstGeom>
          <a:ln>
            <a:noFill/>
          </a:ln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71A5FC7C-683C-4352-932E-5283B311AB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61" y="1253560"/>
            <a:ext cx="2238026" cy="661374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B034E8E0-4C19-4AF0-92CC-1093E13B26DB}"/>
              </a:ext>
            </a:extLst>
          </p:cNvPr>
          <p:cNvSpPr txBox="1"/>
          <p:nvPr/>
        </p:nvSpPr>
        <p:spPr>
          <a:xfrm>
            <a:off x="4573786" y="20788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Fig. S1h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C5FFBF87-DD20-4B19-8CF8-277D816DA4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6" y="508911"/>
            <a:ext cx="3386077" cy="1611145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D3001ED6-950E-4552-81DD-30423418CD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6" y="2298361"/>
            <a:ext cx="3386077" cy="10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744</Words>
  <Application>Microsoft Office PowerPoint</Application>
  <PresentationFormat>宽屏</PresentationFormat>
  <Paragraphs>395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32</cp:revision>
  <dcterms:created xsi:type="dcterms:W3CDTF">2026-03-26T06:18:21Z</dcterms:created>
  <dcterms:modified xsi:type="dcterms:W3CDTF">2026-05-04T11:18:40Z</dcterms:modified>
</cp:coreProperties>
</file>